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av" ContentType="audio/x-wav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2"/>
  </p:notesMasterIdLst>
  <p:sldIdLst>
    <p:sldId id="259" r:id="rId2"/>
    <p:sldId id="294" r:id="rId3"/>
    <p:sldId id="266" r:id="rId4"/>
    <p:sldId id="295" r:id="rId5"/>
    <p:sldId id="296" r:id="rId6"/>
    <p:sldId id="300" r:id="rId7"/>
    <p:sldId id="297" r:id="rId8"/>
    <p:sldId id="298" r:id="rId9"/>
    <p:sldId id="302" r:id="rId10"/>
    <p:sldId id="305" r:id="rId11"/>
    <p:sldId id="306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07" r:id="rId20"/>
    <p:sldId id="315" r:id="rId21"/>
    <p:sldId id="316" r:id="rId22"/>
    <p:sldId id="317" r:id="rId23"/>
    <p:sldId id="318" r:id="rId24"/>
    <p:sldId id="346" r:id="rId25"/>
    <p:sldId id="347" r:id="rId26"/>
    <p:sldId id="348" r:id="rId27"/>
    <p:sldId id="349" r:id="rId28"/>
    <p:sldId id="350" r:id="rId29"/>
    <p:sldId id="345" r:id="rId30"/>
    <p:sldId id="359" r:id="rId31"/>
    <p:sldId id="360" r:id="rId32"/>
    <p:sldId id="320" r:id="rId33"/>
    <p:sldId id="321" r:id="rId34"/>
    <p:sldId id="262" r:id="rId35"/>
    <p:sldId id="322" r:id="rId36"/>
    <p:sldId id="323" r:id="rId37"/>
    <p:sldId id="293" r:id="rId38"/>
    <p:sldId id="324" r:id="rId39"/>
    <p:sldId id="325" r:id="rId40"/>
    <p:sldId id="326" r:id="rId41"/>
    <p:sldId id="327" r:id="rId42"/>
    <p:sldId id="328" r:id="rId43"/>
    <p:sldId id="256" r:id="rId44"/>
    <p:sldId id="265" r:id="rId45"/>
    <p:sldId id="329" r:id="rId46"/>
    <p:sldId id="330" r:id="rId47"/>
    <p:sldId id="331" r:id="rId48"/>
    <p:sldId id="276" r:id="rId49"/>
    <p:sldId id="332" r:id="rId50"/>
    <p:sldId id="333" r:id="rId51"/>
    <p:sldId id="334" r:id="rId52"/>
    <p:sldId id="335" r:id="rId53"/>
    <p:sldId id="336" r:id="rId54"/>
    <p:sldId id="337" r:id="rId55"/>
    <p:sldId id="338" r:id="rId56"/>
    <p:sldId id="339" r:id="rId57"/>
    <p:sldId id="291" r:id="rId58"/>
    <p:sldId id="271" r:id="rId59"/>
    <p:sldId id="340" r:id="rId60"/>
    <p:sldId id="341" r:id="rId61"/>
    <p:sldId id="342" r:id="rId62"/>
    <p:sldId id="343" r:id="rId63"/>
    <p:sldId id="351" r:id="rId64"/>
    <p:sldId id="358" r:id="rId65"/>
    <p:sldId id="352" r:id="rId66"/>
    <p:sldId id="353" r:id="rId67"/>
    <p:sldId id="354" r:id="rId68"/>
    <p:sldId id="355" r:id="rId69"/>
    <p:sldId id="356" r:id="rId70"/>
    <p:sldId id="357" r:id="rId71"/>
  </p:sldIdLst>
  <p:sldSz cx="12192000" cy="6858000"/>
  <p:notesSz cx="6858000" cy="9144000"/>
  <p:embeddedFontLst>
    <p:embeddedFont>
      <p:font typeface="BM JUA_TTF" panose="020B0600000101010101" charset="-127"/>
      <p:regular r:id="rId73"/>
    </p:embeddedFont>
    <p:embeddedFont>
      <p:font typeface="BM DoHyeon" panose="020B0600000101010101" pitchFamily="50" charset="-127"/>
      <p:regular r:id="rId74"/>
      <p:bold r:id="rId75"/>
      <p:italic r:id="rId76"/>
      <p:boldItalic r:id="rId77"/>
    </p:embeddedFont>
    <p:embeddedFont>
      <p:font typeface="맑은 고딕" panose="020B0503020000020004" pitchFamily="50" charset="-127"/>
      <p:regular r:id="rId78"/>
      <p:bold r:id="rId79"/>
    </p:embeddedFont>
    <p:embeddedFont>
      <p:font typeface="배달의민족 주아" panose="02020603020101020101" pitchFamily="18" charset="-127"/>
      <p:regular r:id="rId8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3F41"/>
    <a:srgbClr val="F2F2F2"/>
    <a:srgbClr val="F4F2F1"/>
    <a:srgbClr val="7999D4"/>
    <a:srgbClr val="404041"/>
    <a:srgbClr val="414041"/>
    <a:srgbClr val="ED636D"/>
    <a:srgbClr val="F08E96"/>
    <a:srgbClr val="F2ACB0"/>
    <a:srgbClr val="898F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503"/>
    <p:restoredTop sz="94641"/>
  </p:normalViewPr>
  <p:slideViewPr>
    <p:cSldViewPr snapToGrid="0" snapToObjects="1">
      <p:cViewPr varScale="1">
        <p:scale>
          <a:sx n="82" d="100"/>
          <a:sy n="82" d="100"/>
        </p:scale>
        <p:origin x="9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4.fntdata"/><Relationship Id="rId8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+mn-cs"/>
              </a:defRPr>
            </a:pPr>
            <a:r>
              <a:rPr lang="ko-KR" altLang="en-US" dirty="0"/>
              <a:t>등록된 장애인 인구수 </a:t>
            </a:r>
            <a:r>
              <a:rPr lang="en-US" altLang="ko-KR" dirty="0"/>
              <a:t>(</a:t>
            </a:r>
            <a:r>
              <a:rPr lang="ko-KR" altLang="en-US" dirty="0"/>
              <a:t>단위 </a:t>
            </a:r>
            <a:r>
              <a:rPr lang="en-US" altLang="ko-KR" dirty="0"/>
              <a:t>: </a:t>
            </a:r>
            <a:r>
              <a:rPr lang="ko-KR" altLang="en-US" dirty="0"/>
              <a:t>만명</a:t>
            </a:r>
            <a:r>
              <a:rPr lang="en-US" altLang="ko-KR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인구수 (단위 : 만명)</c:v>
                </c:pt>
              </c:strCache>
            </c:strRef>
          </c:tx>
          <c:spPr>
            <a:ln w="41275" cap="rnd" cmpd="sng">
              <a:solidFill>
                <a:schemeClr val="accent1"/>
              </a:solidFill>
              <a:prstDash val="solid"/>
              <a:round/>
              <a:headEnd w="lg" len="lg"/>
              <a:tailEnd type="triangle"/>
            </a:ln>
            <a:effectLst/>
          </c:spPr>
          <c:marker>
            <c:symbol val="none"/>
          </c:marker>
          <c:dLbls>
            <c:dLbl>
              <c:idx val="0"/>
              <c:layout>
                <c:manualLayout>
                  <c:x val="8.1179484644506306E-3"/>
                  <c:y val="3.281249798151464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120-9C43-9DF2-701E5F032E49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120-9C43-9DF2-701E5F032E49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120-9C43-9DF2-701E5F032E49}"/>
                </c:ext>
              </c:extLst>
            </c:dLbl>
            <c:dLbl>
              <c:idx val="3"/>
              <c:layout>
                <c:manualLayout>
                  <c:x val="-6.2237604894121598E-2"/>
                  <c:y val="-6.328124610720681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36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M JUA_TTF" panose="02020603020101020101" pitchFamily="18" charset="-127"/>
                      <a:ea typeface="BM JUA_TTF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120-9C43-9DF2-701E5F032E4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M JUA_TTF" panose="02020603020101020101" pitchFamily="18" charset="-127"/>
                    <a:ea typeface="BM JUA_TTF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2005년</c:v>
                </c:pt>
                <c:pt idx="1">
                  <c:v>2011년</c:v>
                </c:pt>
                <c:pt idx="2">
                  <c:v>2014년</c:v>
                </c:pt>
                <c:pt idx="3">
                  <c:v>2017년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160</c:v>
                </c:pt>
                <c:pt idx="1">
                  <c:v>251</c:v>
                </c:pt>
                <c:pt idx="2">
                  <c:v>250</c:v>
                </c:pt>
                <c:pt idx="3">
                  <c:v>251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5120-9C43-9DF2-701E5F032E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5185391"/>
        <c:axId val="555443295"/>
      </c:lineChart>
      <c:catAx>
        <c:axId val="5551853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+mn-cs"/>
              </a:defRPr>
            </a:pPr>
            <a:endParaRPr lang="ko-KR"/>
          </a:p>
        </c:txPr>
        <c:crossAx val="555443295"/>
        <c:crosses val="autoZero"/>
        <c:auto val="1"/>
        <c:lblAlgn val="ctr"/>
        <c:lblOffset val="100"/>
        <c:noMultiLvlLbl val="0"/>
      </c:catAx>
      <c:valAx>
        <c:axId val="5554432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+mn-cs"/>
              </a:defRPr>
            </a:pPr>
            <a:endParaRPr lang="ko-KR"/>
          </a:p>
        </c:txPr>
        <c:crossAx val="5551853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BM JUA_TTF" panose="02020603020101020101" pitchFamily="18" charset="-127"/>
          <a:ea typeface="BM JUA_TTF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인구수 (단위 : 만명)</c:v>
                </c:pt>
              </c:strCache>
            </c:strRef>
          </c:tx>
          <c:explosion val="8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82ED-304D-AFBB-8B57D815D042}"/>
              </c:ext>
            </c:extLst>
          </c:dPt>
          <c:dPt>
            <c:idx val="1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82ED-304D-AFBB-8B57D815D0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9910-BF48-A266-E8253320969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9910-BF48-A266-E8253320969A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2ED-304D-AFBB-8B57D815D042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48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M JUA_TTF" panose="02020603020101020101" pitchFamily="18" charset="-127"/>
                      <a:ea typeface="BM JUA_TTF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6="http://schemas.microsoft.com/office/drawing/2014/chart" uri="{C3380CC4-5D6E-409C-BE32-E72D297353CC}">
                  <c16:uniqueId val="{00000001-82ED-304D-AFBB-8B57D815D04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M JUA_TTF" panose="02020603020101020101" pitchFamily="18" charset="-127"/>
                    <a:ea typeface="BM JUA_TTF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전체인구수</c:v>
                </c:pt>
                <c:pt idx="1">
                  <c:v>장애인구수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51360000</c:v>
                </c:pt>
                <c:pt idx="1">
                  <c:v>2511051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ED-304D-AFBB-8B57D815D0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54"/>
      </c:pie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BM JUA_TTF" panose="02020603020101020101" pitchFamily="18" charset="-127"/>
          <a:ea typeface="BM JUA_TTF" panose="02020603020101020101" pitchFamily="18" charset="-127"/>
        </a:defRPr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+mn-cs"/>
              </a:defRPr>
            </a:pPr>
            <a:r>
              <a:rPr lang="en-US" altLang="ko-KR" dirty="0">
                <a:solidFill>
                  <a:schemeClr val="tx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&lt;</a:t>
            </a:r>
            <a:r>
              <a:rPr lang="ko-KR" altLang="en-US" dirty="0">
                <a:solidFill>
                  <a:schemeClr val="tx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연령대</a:t>
            </a:r>
            <a:r>
              <a:rPr lang="en-US" altLang="ko-KR" dirty="0">
                <a:solidFill>
                  <a:schemeClr val="tx1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&gt;</a:t>
            </a:r>
            <a:endParaRPr lang="ko-KR" altLang="en-US" dirty="0">
              <a:solidFill>
                <a:schemeClr val="tx1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c:rich>
      </c:tx>
      <c:layout>
        <c:manualLayout>
          <c:xMode val="edge"/>
          <c:yMode val="edge"/>
          <c:x val="0.3721926926874955"/>
          <c:y val="8.20205237460623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연령대</c:v>
                </c:pt>
              </c:strCache>
            </c:strRef>
          </c:tx>
          <c:spPr>
            <a:solidFill>
              <a:srgbClr val="F2ACB0"/>
            </a:solidFill>
            <a:ln>
              <a:noFill/>
            </a:ln>
          </c:spPr>
          <c:dPt>
            <c:idx val="0"/>
            <c:bubble3D val="0"/>
            <c:spPr>
              <a:solidFill>
                <a:srgbClr val="ED63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A132-2F43-8463-2A1CFBB0C57D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32-2F43-8463-2A1CFBB0C57D}"/>
              </c:ext>
            </c:extLst>
          </c:dPt>
          <c:dPt>
            <c:idx val="2"/>
            <c:bubble3D val="0"/>
            <c:spPr>
              <a:solidFill>
                <a:srgbClr val="F08E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A132-2F43-8463-2A1CFBB0C57D}"/>
              </c:ext>
            </c:extLst>
          </c:dPt>
          <c:dPt>
            <c:idx val="3"/>
            <c:bubble3D val="0"/>
            <c:spPr>
              <a:solidFill>
                <a:srgbClr val="F2ACB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32-2F43-8463-2A1CFBB0C57D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A132-2F43-8463-2A1CFBB0C57D}"/>
                </c:ext>
              </c:extLst>
            </c:dLbl>
            <c:dLbl>
              <c:idx val="1"/>
              <c:layout>
                <c:manualLayout>
                  <c:x val="-3.1336772427588207E-2"/>
                  <c:y val="-0.17011388747597309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0">
                  <a:spAutoFit/>
                </a:bodyPr>
                <a:lstStyle/>
                <a:p>
                  <a:pPr algn="ctr">
                    <a:defRPr sz="1600" b="0" i="0" u="none" strike="noStrike" kern="1200" spc="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M JUA_TTF" panose="02020603020101020101" pitchFamily="18" charset="-127"/>
                      <a:ea typeface="BM JUA_TTF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70419966799706"/>
                      <c:h val="0.242994258215679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132-2F43-8463-2A1CFBB0C57D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A132-2F43-8463-2A1CFBB0C57D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A132-2F43-8463-2A1CFBB0C57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b" anchorCtr="0">
                <a:spAutoFit/>
              </a:bodyPr>
              <a:lstStyle/>
              <a:p>
                <a:pPr algn="r">
                  <a:defRPr sz="1600" b="0" i="0" u="none" strike="noStrike" kern="1200" spc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M JUA_TTF" panose="02020603020101020101" pitchFamily="18" charset="-127"/>
                    <a:ea typeface="BM JUA_TTF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10대</c:v>
                </c:pt>
                <c:pt idx="1">
                  <c:v>20대</c:v>
                </c:pt>
                <c:pt idx="2">
                  <c:v>30대</c:v>
                </c:pt>
                <c:pt idx="3">
                  <c:v>40대이상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</c:v>
                </c:pt>
                <c:pt idx="1">
                  <c:v>46</c:v>
                </c:pt>
                <c:pt idx="2">
                  <c:v>5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DE4-C340-97CF-D8DFEA39A81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6"/>
      </c:doughnutChart>
      <c:spPr>
        <a:noFill/>
        <a:ln>
          <a:noFill/>
        </a:ln>
        <a:effectLst/>
      </c:spPr>
    </c:plotArea>
    <c:legend>
      <c:legendPos val="b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+mn-cs"/>
              </a:defRPr>
            </a:pPr>
            <a:r>
              <a:rPr lang="en-US" altLang="ko-KR" dirty="0"/>
              <a:t>&lt;</a:t>
            </a:r>
            <a:r>
              <a:rPr lang="ko-KR" altLang="en-US" dirty="0"/>
              <a:t>협업도구사용경험</a:t>
            </a:r>
            <a:r>
              <a:rPr lang="en-US" altLang="ko-KR" dirty="0"/>
              <a:t>&gt;</a:t>
            </a:r>
            <a:endParaRPr lang="ko-KR" altLang="en-US" dirty="0"/>
          </a:p>
        </c:rich>
      </c:tx>
      <c:layout>
        <c:manualLayout>
          <c:xMode val="edge"/>
          <c:yMode val="edge"/>
          <c:x val="0.26604845860387533"/>
          <c:y val="9.649473381889686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협업도구사용경험</c:v>
                </c:pt>
              </c:strCache>
            </c:strRef>
          </c:tx>
          <c:spPr>
            <a:solidFill>
              <a:srgbClr val="F2ACB0"/>
            </a:solidFill>
            <a:ln>
              <a:noFill/>
            </a:ln>
          </c:spPr>
          <c:dPt>
            <c:idx val="0"/>
            <c:bubble3D val="0"/>
            <c:spPr>
              <a:solidFill>
                <a:srgbClr val="ED63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17C-AC4A-9D97-EF4781E6EB9C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17C-AC4A-9D97-EF4781E6EB9C}"/>
              </c:ext>
            </c:extLst>
          </c:dPt>
          <c:dPt>
            <c:idx val="2"/>
            <c:bubble3D val="0"/>
            <c:spPr>
              <a:solidFill>
                <a:srgbClr val="F08E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17C-AC4A-9D97-EF4781E6EB9C}"/>
              </c:ext>
            </c:extLst>
          </c:dPt>
          <c:dPt>
            <c:idx val="3"/>
            <c:bubble3D val="0"/>
            <c:spPr>
              <a:solidFill>
                <a:srgbClr val="F2ACB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17C-AC4A-9D97-EF4781E6EB9C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217C-AC4A-9D97-EF4781E6EB9C}"/>
                </c:ext>
              </c:extLst>
            </c:dLbl>
            <c:dLbl>
              <c:idx val="1"/>
              <c:layout>
                <c:manualLayout>
                  <c:x val="0.13913721022763392"/>
                  <c:y val="-1.247973230689276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0">
                  <a:spAutoFit/>
                </a:bodyPr>
                <a:lstStyle/>
                <a:p>
                  <a:pPr algn="ctr">
                    <a:defRPr sz="1600" b="0" i="0" u="none" strike="noStrike" kern="1200" spc="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M JUA_TTF" panose="02020603020101020101" pitchFamily="18" charset="-127"/>
                      <a:ea typeface="BM JUA_TTF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70419966799706"/>
                      <c:h val="0.242994258215679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217C-AC4A-9D97-EF4781E6EB9C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17C-AC4A-9D97-EF4781E6EB9C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217C-AC4A-9D97-EF4781E6EB9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b" anchorCtr="0">
                <a:spAutoFit/>
              </a:bodyPr>
              <a:lstStyle/>
              <a:p>
                <a:pPr algn="r">
                  <a:defRPr sz="1600" b="0" i="0" u="none" strike="noStrike" kern="1200" spc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M JUA_TTF" panose="02020603020101020101" pitchFamily="18" charset="-127"/>
                    <a:ea typeface="BM JUA_TTF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있다</c:v>
                </c:pt>
                <c:pt idx="1">
                  <c:v>없다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24</c:v>
                </c:pt>
                <c:pt idx="1">
                  <c:v>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217C-AC4A-9D97-EF4781E6EB9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6"/>
      </c:doughnutChart>
      <c:spPr>
        <a:noFill/>
        <a:ln>
          <a:noFill/>
        </a:ln>
        <a:effectLst/>
      </c:spPr>
    </c:plotArea>
    <c:legend>
      <c:legendPos val="b"/>
      <c:legendEntry>
        <c:idx val="2"/>
        <c:delete val="1"/>
      </c:legendEntry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+mn-cs"/>
              </a:defRPr>
            </a:pPr>
            <a:r>
              <a:rPr lang="en-US" altLang="ko-KR" dirty="0"/>
              <a:t>&lt;</a:t>
            </a:r>
            <a:r>
              <a:rPr lang="ko-KR" altLang="en-US" dirty="0"/>
              <a:t>협업</a:t>
            </a:r>
            <a:r>
              <a:rPr lang="en-US" altLang="ko-KR" dirty="0"/>
              <a:t> </a:t>
            </a:r>
            <a:r>
              <a:rPr lang="ko-KR" altLang="en-US" dirty="0"/>
              <a:t>도구에 추가하고 싶은</a:t>
            </a:r>
            <a:r>
              <a:rPr lang="ko-KR" altLang="en-US" baseline="0" dirty="0"/>
              <a:t> 기능</a:t>
            </a:r>
            <a:r>
              <a:rPr lang="en-US" altLang="ko-KR" baseline="0" dirty="0"/>
              <a:t>&gt;</a:t>
            </a:r>
            <a:endParaRPr lang="ko-KR" altLang="en-US" dirty="0"/>
          </a:p>
        </c:rich>
      </c:tx>
      <c:layout>
        <c:manualLayout>
          <c:xMode val="edge"/>
          <c:yMode val="edge"/>
          <c:x val="0.2213434928730571"/>
          <c:y val="5.631738937621344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/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추가되면 좋을기능</c:v>
                </c:pt>
              </c:strCache>
            </c:strRef>
          </c:tx>
          <c:spPr>
            <a:solidFill>
              <a:srgbClr val="F2ACB0"/>
            </a:solidFill>
            <a:ln>
              <a:noFill/>
            </a:ln>
          </c:spPr>
          <c:dPt>
            <c:idx val="0"/>
            <c:bubble3D val="0"/>
            <c:spPr>
              <a:solidFill>
                <a:srgbClr val="ED63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9DA-8048-B277-47440CD41C61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9DA-8048-B277-47440CD41C61}"/>
              </c:ext>
            </c:extLst>
          </c:dPt>
          <c:dPt>
            <c:idx val="2"/>
            <c:bubble3D val="0"/>
            <c:spPr>
              <a:solidFill>
                <a:srgbClr val="F08E9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59DA-8048-B277-47440CD41C61}"/>
              </c:ext>
            </c:extLst>
          </c:dPt>
          <c:dPt>
            <c:idx val="3"/>
            <c:bubble3D val="0"/>
            <c:spPr>
              <a:solidFill>
                <a:srgbClr val="F2ACB0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59DA-8048-B277-47440CD41C61}"/>
              </c:ext>
            </c:extLst>
          </c:dPt>
          <c:dPt>
            <c:idx val="4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59DA-8048-B277-47440CD41C61}"/>
              </c:ext>
            </c:extLst>
          </c:dPt>
          <c:dLbls>
            <c:dLbl>
              <c:idx val="0"/>
              <c:layout>
                <c:manualLayout>
                  <c:x val="9.6654374115361472E-2"/>
                  <c:y val="-7.726258239281701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0">
                  <a:spAutoFit/>
                </a:bodyPr>
                <a:lstStyle/>
                <a:p>
                  <a:pPr algn="l">
                    <a:defRPr sz="1600" b="0" i="0" u="none" strike="noStrike" kern="1200" spc="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M JUA_TTF" panose="02020603020101020101" pitchFamily="18" charset="-127"/>
                      <a:ea typeface="BM JUA_TTF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DA-8048-B277-47440CD41C61}"/>
                </c:ext>
              </c:extLst>
            </c:dLbl>
            <c:dLbl>
              <c:idx val="1"/>
              <c:layout>
                <c:manualLayout>
                  <c:x val="0.14152591849097407"/>
                  <c:y val="3.3689376918033039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b" anchorCtr="0">
                  <a:spAutoFit/>
                </a:bodyPr>
                <a:lstStyle/>
                <a:p>
                  <a:pPr algn="ctr">
                    <a:defRPr sz="1600" b="0" i="0" u="none" strike="noStrike" kern="1200" spc="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BM JUA_TTF" panose="02020603020101020101" pitchFamily="18" charset="-127"/>
                      <a:ea typeface="BM JUA_TTF" panose="02020603020101020101" pitchFamily="18" charset="-127"/>
                      <a:cs typeface="+mn-cs"/>
                    </a:defRPr>
                  </a:pPr>
                  <a:endParaRPr lang="ko-KR"/>
                </a:p>
              </c:txPr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570419966799706"/>
                      <c:h val="0.2429942582156794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9DA-8048-B277-47440CD41C61}"/>
                </c:ext>
              </c:extLst>
            </c:dLbl>
            <c:dLbl>
              <c:idx val="2"/>
              <c:layout>
                <c:manualLayout>
                  <c:x val="-0.12453544357171574"/>
                  <c:y val="2.1501826942149471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DA-8048-B277-47440CD41C61}"/>
                </c:ext>
              </c:extLst>
            </c:dLbl>
            <c:dLbl>
              <c:idx val="3"/>
              <c:layout>
                <c:manualLayout>
                  <c:x val="-9.8513112079118406E-2"/>
                  <c:y val="-6.6109833460339246E-2"/>
                </c:manualLayout>
              </c:layout>
              <c:showLegendKey val="0"/>
              <c:showVal val="0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9DA-8048-B277-47440CD41C61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59DA-8048-B277-47440CD41C6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b" anchorCtr="0">
                <a:spAutoFit/>
              </a:bodyPr>
              <a:lstStyle/>
              <a:p>
                <a:pPr algn="r">
                  <a:defRPr sz="1600" b="0" i="0" u="none" strike="noStrike" kern="1200" spc="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BM JUA_TTF" panose="02020603020101020101" pitchFamily="18" charset="-127"/>
                    <a:ea typeface="BM JUA_TTF" panose="02020603020101020101" pitchFamily="18" charset="-127"/>
                    <a:cs typeface="+mn-cs"/>
                  </a:defRPr>
                </a:pPr>
                <a:endParaRPr lang="ko-KR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Sheet1!$A$2:$A$6</c:f>
              <c:strCache>
                <c:ptCount val="5"/>
                <c:pt idx="0">
                  <c:v>스케줄러</c:v>
                </c:pt>
                <c:pt idx="1">
                  <c:v>화상회의</c:v>
                </c:pt>
                <c:pt idx="2">
                  <c:v>음성인식</c:v>
                </c:pt>
                <c:pt idx="3">
                  <c:v>알람기능</c:v>
                </c:pt>
                <c:pt idx="4">
                  <c:v>기타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17</c:v>
                </c:pt>
                <c:pt idx="1">
                  <c:v>15</c:v>
                </c:pt>
                <c:pt idx="2">
                  <c:v>8</c:v>
                </c:pt>
                <c:pt idx="3">
                  <c:v>6</c:v>
                </c:pt>
                <c:pt idx="4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9DA-8048-B277-47440CD41C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2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8844122575426345"/>
          <c:y val="0.43302382892826724"/>
          <c:w val="0.1074694482753473"/>
          <c:h val="0.257386075269632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034512-7395-4EFB-91A1-4B8BD40C79EA}" type="doc">
      <dgm:prSet loTypeId="urn:microsoft.com/office/officeart/2005/8/layout/orgChart1" loCatId="hierarchy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pPr latinLnBrk="1"/>
          <a:endParaRPr lang="ko-KR" altLang="en-US"/>
        </a:p>
      </dgm:t>
    </dgm:pt>
    <dgm:pt modelId="{5249BA17-F0C3-4B7C-85B0-63834C2EAA46}">
      <dgm:prSet phldrT="[텍스트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DAE3F2"/>
        </a:solidFill>
        <a:ln>
          <a:noFill/>
          <a:headEnd type="none" w="med" len="med"/>
          <a:tailEnd type="none" w="med" len="med"/>
        </a:ln>
      </dgm:spPr>
      <dgm:t>
        <a:bodyPr/>
        <a:lstStyle/>
        <a:p>
          <a:pPr latinLnBrk="1"/>
          <a:r>
            <a:rPr lang="ko-KR" altLang="en-US" sz="1100" baseline="0" dirty="0">
              <a:solidFill>
                <a:schemeClr val="tx1"/>
              </a:solidFill>
              <a:ea typeface="배달의민족 주아" panose="02020603020101020101" pitchFamily="18" charset="-127"/>
            </a:rPr>
            <a:t>프로젝트 매니저</a:t>
          </a:r>
          <a:endParaRPr lang="en-US" altLang="ko-KR" sz="1100" baseline="0" dirty="0">
            <a:solidFill>
              <a:schemeClr val="tx1"/>
            </a:solidFill>
            <a:ea typeface="배달의민족 주아" panose="02020603020101020101" pitchFamily="18" charset="-127"/>
          </a:endParaRPr>
        </a:p>
        <a:p>
          <a:pPr latinLnBrk="1"/>
          <a:r>
            <a:rPr lang="ko-KR" altLang="en-US" sz="1100" baseline="0" dirty="0" err="1">
              <a:ea typeface="배달의민족 주아" panose="02020603020101020101" pitchFamily="18" charset="-127"/>
            </a:rPr>
            <a:t>양희연</a:t>
          </a:r>
          <a:endParaRPr lang="ko-KR" altLang="en-US" sz="1100" baseline="0" dirty="0">
            <a:ea typeface="배달의민족 주아" panose="02020603020101020101" pitchFamily="18" charset="-127"/>
          </a:endParaRPr>
        </a:p>
      </dgm:t>
    </dgm:pt>
    <dgm:pt modelId="{76854C99-F2EC-4084-8142-702B28E8CCD2}" type="parTrans" cxnId="{111DC7B0-BDBE-4218-956F-82875397AC07}">
      <dgm:prSet/>
      <dgm:spPr/>
      <dgm:t>
        <a:bodyPr/>
        <a:lstStyle/>
        <a:p>
          <a:pPr latinLnBrk="1"/>
          <a:endParaRPr lang="ko-KR" altLang="en-US" sz="1100"/>
        </a:p>
      </dgm:t>
    </dgm:pt>
    <dgm:pt modelId="{C97C9440-88CE-4DF5-89EC-66E868AF75B5}" type="sibTrans" cxnId="{111DC7B0-BDBE-4218-956F-82875397AC07}">
      <dgm:prSet/>
      <dgm:spPr/>
      <dgm:t>
        <a:bodyPr/>
        <a:lstStyle/>
        <a:p>
          <a:pPr latinLnBrk="1"/>
          <a:endParaRPr lang="ko-KR" altLang="en-US" sz="1100"/>
        </a:p>
      </dgm:t>
    </dgm:pt>
    <dgm:pt modelId="{405F2C4E-51A1-4B72-9682-6BBECBB97752}" type="asst">
      <dgm:prSet phldrT="[텍스트]"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6B90CE"/>
        </a:solidFill>
        <a:ln>
          <a:noFill/>
          <a:headEnd type="none" w="med" len="med"/>
          <a:tailEnd type="none" w="med" len="med"/>
        </a:ln>
      </dgm:spPr>
      <dgm:t>
        <a:bodyPr/>
        <a:lstStyle/>
        <a:p>
          <a:pPr latinLnBrk="1"/>
          <a:r>
            <a:rPr lang="ko-KR" altLang="en-US" sz="1100" b="0" baseline="0" dirty="0" err="1">
              <a:ln>
                <a:solidFill>
                  <a:schemeClr val="bg1"/>
                </a:solidFill>
              </a:ln>
              <a:solidFill>
                <a:schemeClr val="bg1"/>
              </a:solidFill>
              <a:ea typeface="배달의민족 주아" panose="02020603020101020101" pitchFamily="18" charset="-127"/>
            </a:rPr>
            <a:t>관리팀</a:t>
          </a:r>
          <a:endParaRPr lang="ko-KR" altLang="en-US" sz="1100" b="0" baseline="0" dirty="0">
            <a:ln>
              <a:solidFill>
                <a:schemeClr val="bg1"/>
              </a:solidFill>
            </a:ln>
            <a:solidFill>
              <a:schemeClr val="bg1"/>
            </a:solidFill>
            <a:ea typeface="배달의민족 주아" panose="02020603020101020101" pitchFamily="18" charset="-127"/>
          </a:endParaRPr>
        </a:p>
      </dgm:t>
    </dgm:pt>
    <dgm:pt modelId="{2BCCECAC-CBE6-44C1-8254-083566B6D0D6}" type="parTrans" cxnId="{C4630518-AA7C-4A3F-9FA6-AD4CB1DB4D70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100"/>
        </a:p>
      </dgm:t>
    </dgm:pt>
    <dgm:pt modelId="{F8EC1C27-0A7D-46CB-A996-449947FE3838}" type="sibTrans" cxnId="{C4630518-AA7C-4A3F-9FA6-AD4CB1DB4D70}">
      <dgm:prSet/>
      <dgm:spPr/>
      <dgm:t>
        <a:bodyPr/>
        <a:lstStyle/>
        <a:p>
          <a:pPr latinLnBrk="1"/>
          <a:endParaRPr lang="ko-KR" altLang="en-US" sz="1100"/>
        </a:p>
      </dgm:t>
    </dgm:pt>
    <dgm:pt modelId="{EFF35E2D-6D80-8A40-B36D-646342E2C2D0}" type="asst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6B90CE"/>
        </a:solidFill>
        <a:ln>
          <a:noFill/>
          <a:headEnd type="none" w="med" len="med"/>
          <a:tailEnd type="none" w="med" len="med"/>
        </a:ln>
      </dgm:spPr>
      <dgm:t>
        <a:bodyPr/>
        <a:lstStyle/>
        <a:p>
          <a:pPr latinLnBrk="1"/>
          <a:r>
            <a:rPr lang="ko-KR" altLang="en-US" sz="110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a typeface="배달의민족 주아" panose="02020603020101020101" pitchFamily="18" charset="-127"/>
            </a:rPr>
            <a:t>개발팀</a:t>
          </a:r>
        </a:p>
      </dgm:t>
    </dgm:pt>
    <dgm:pt modelId="{8E2CFBED-D39E-7641-B818-7AE1E56A3D25}" type="parTrans" cxnId="{20E19131-4E21-8249-A3EA-98EEFE7E726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>
        <a:ln>
          <a:headEnd type="none" w="med" len="med"/>
          <a:tailEnd type="none" w="med" len="med"/>
        </a:ln>
      </dgm:spPr>
      <dgm:t>
        <a:bodyPr/>
        <a:lstStyle/>
        <a:p>
          <a:pPr latinLnBrk="1"/>
          <a:endParaRPr lang="ko-KR" altLang="en-US" sz="1100"/>
        </a:p>
      </dgm:t>
    </dgm:pt>
    <dgm:pt modelId="{A47E62BC-0B5D-1647-BC9F-9C88D6D813E3}" type="sibTrans" cxnId="{20E19131-4E21-8249-A3EA-98EEFE7E7264}">
      <dgm:prSet/>
      <dgm:spPr/>
      <dgm:t>
        <a:bodyPr/>
        <a:lstStyle/>
        <a:p>
          <a:pPr latinLnBrk="1"/>
          <a:endParaRPr lang="ko-KR" altLang="en-US" sz="1100"/>
        </a:p>
      </dgm:t>
    </dgm:pt>
    <dgm:pt modelId="{F2C57D44-1B16-D04A-8647-048CA7300374}" type="asst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DAE3F2"/>
        </a:solidFill>
        <a:ln>
          <a:noFill/>
          <a:headEnd type="none" w="med" len="med"/>
          <a:tailEnd type="none" w="med" len="med"/>
        </a:ln>
      </dgm:spPr>
      <dgm:t>
        <a:bodyPr/>
        <a:lstStyle/>
        <a:p>
          <a:pPr latinLnBrk="1"/>
          <a:r>
            <a:rPr lang="ko-KR" altLang="en-US" sz="1100" baseline="0" dirty="0">
              <a:ea typeface="배달의민족 주아" panose="02020603020101020101" pitchFamily="18" charset="-127"/>
            </a:rPr>
            <a:t>품질 관리자</a:t>
          </a:r>
          <a:endParaRPr lang="en-US" altLang="ko-KR" sz="1100" baseline="0" dirty="0">
            <a:ea typeface="배달의민족 주아" panose="02020603020101020101" pitchFamily="18" charset="-127"/>
          </a:endParaRPr>
        </a:p>
        <a:p>
          <a:pPr latinLnBrk="1"/>
          <a:r>
            <a:rPr lang="ko-KR" altLang="en-US" sz="1100" baseline="0" dirty="0">
              <a:ea typeface="배달의민족 주아" panose="02020603020101020101" pitchFamily="18" charset="-127"/>
            </a:rPr>
            <a:t>김태형</a:t>
          </a:r>
        </a:p>
      </dgm:t>
    </dgm:pt>
    <dgm:pt modelId="{1D2C346E-8C76-7A41-A7D6-B1E675407B09}" type="parTrans" cxnId="{6D124859-F43B-4141-9CEF-87F15C5E752F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sz="1100"/>
        </a:p>
      </dgm:t>
    </dgm:pt>
    <dgm:pt modelId="{9832D24B-4FB7-7F45-985B-B68C6C943FF3}" type="sibTrans" cxnId="{6D124859-F43B-4141-9CEF-87F15C5E752F}">
      <dgm:prSet/>
      <dgm:spPr/>
      <dgm:t>
        <a:bodyPr/>
        <a:lstStyle/>
        <a:p>
          <a:pPr latinLnBrk="1"/>
          <a:endParaRPr lang="ko-KR" altLang="en-US" sz="1100"/>
        </a:p>
      </dgm:t>
    </dgm:pt>
    <dgm:pt modelId="{E2A952BB-DAD3-1240-8B4E-7A7F25AEF425}" type="asst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DAE3F2"/>
        </a:solidFill>
        <a:ln>
          <a:noFill/>
          <a:headEnd type="none" w="med" len="med"/>
          <a:tailEnd type="none" w="med" len="med"/>
        </a:ln>
      </dgm:spPr>
      <dgm:t>
        <a:bodyPr/>
        <a:lstStyle/>
        <a:p>
          <a:pPr latinLnBrk="1"/>
          <a:r>
            <a:rPr lang="ko-KR" altLang="en-US" sz="1100" baseline="0" dirty="0">
              <a:ea typeface="배달의민족 주아" panose="02020603020101020101" pitchFamily="18" charset="-127"/>
            </a:rPr>
            <a:t>리소스 관리자</a:t>
          </a:r>
          <a:endParaRPr lang="en-US" altLang="ko-KR" sz="1100" baseline="0" dirty="0">
            <a:ea typeface="배달의민족 주아" panose="02020603020101020101" pitchFamily="18" charset="-127"/>
          </a:endParaRPr>
        </a:p>
        <a:p>
          <a:pPr latinLnBrk="1"/>
          <a:r>
            <a:rPr lang="ko-KR" altLang="en-US" sz="1100" baseline="0" dirty="0" err="1">
              <a:ea typeface="배달의민족 주아" panose="02020603020101020101" pitchFamily="18" charset="-127"/>
            </a:rPr>
            <a:t>이동균</a:t>
          </a:r>
          <a:endParaRPr lang="ko-KR" altLang="en-US" sz="1100" baseline="0" dirty="0">
            <a:ea typeface="배달의민족 주아" panose="02020603020101020101" pitchFamily="18" charset="-127"/>
          </a:endParaRPr>
        </a:p>
      </dgm:t>
    </dgm:pt>
    <dgm:pt modelId="{9AF783A3-02D0-0A4E-83A1-4AB95463EC5E}" type="parTrans" cxnId="{0C421F98-6A81-C146-9D13-AEDF8E790E85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sz="1100"/>
        </a:p>
      </dgm:t>
    </dgm:pt>
    <dgm:pt modelId="{76B89534-A2B2-F84C-9EAB-5C56DC80C60C}" type="sibTrans" cxnId="{0C421F98-6A81-C146-9D13-AEDF8E790E85}">
      <dgm:prSet/>
      <dgm:spPr/>
      <dgm:t>
        <a:bodyPr/>
        <a:lstStyle/>
        <a:p>
          <a:pPr latinLnBrk="1"/>
          <a:endParaRPr lang="ko-KR" altLang="en-US" sz="1100"/>
        </a:p>
      </dgm:t>
    </dgm:pt>
    <dgm:pt modelId="{32CF4880-3AB5-8A46-B0F9-291A1ABBE48D}" type="asst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DAE3F2"/>
        </a:solidFill>
        <a:ln>
          <a:noFill/>
          <a:headEnd type="none" w="med" len="med"/>
          <a:tailEnd type="none" w="med" len="med"/>
        </a:ln>
      </dgm:spPr>
      <dgm:t>
        <a:bodyPr/>
        <a:lstStyle/>
        <a:p>
          <a:pPr latinLnBrk="1"/>
          <a:r>
            <a:rPr lang="ko-KR" altLang="en-US" sz="1100" baseline="0" dirty="0">
              <a:ea typeface="배달의민족 주아" panose="02020603020101020101" pitchFamily="18" charset="-127"/>
            </a:rPr>
            <a:t>개발 기획자</a:t>
          </a:r>
          <a:endParaRPr lang="en-US" altLang="ko-KR" sz="1100" baseline="0" dirty="0">
            <a:ea typeface="배달의민족 주아" panose="02020603020101020101" pitchFamily="18" charset="-127"/>
          </a:endParaRPr>
        </a:p>
        <a:p>
          <a:pPr latinLnBrk="1"/>
          <a:r>
            <a:rPr lang="ko-KR" altLang="en-US" sz="1100" baseline="0" dirty="0" err="1">
              <a:ea typeface="배달의민족 주아" panose="02020603020101020101" pitchFamily="18" charset="-127"/>
            </a:rPr>
            <a:t>임채선</a:t>
          </a:r>
          <a:endParaRPr lang="ko-KR" altLang="en-US" sz="1100" baseline="0" dirty="0">
            <a:ea typeface="배달의민족 주아" panose="02020603020101020101" pitchFamily="18" charset="-127"/>
          </a:endParaRPr>
        </a:p>
      </dgm:t>
    </dgm:pt>
    <dgm:pt modelId="{D1481A2E-0E57-5C41-AB29-6AB61A3C52AA}" type="parTrans" cxnId="{F7D2086F-37B0-E546-9373-753E8FC36693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sz="1100"/>
        </a:p>
      </dgm:t>
    </dgm:pt>
    <dgm:pt modelId="{01652A46-8682-344F-AA20-F0464E8DDA0E}" type="sibTrans" cxnId="{F7D2086F-37B0-E546-9373-753E8FC36693}">
      <dgm:prSet/>
      <dgm:spPr/>
      <dgm:t>
        <a:bodyPr/>
        <a:lstStyle/>
        <a:p>
          <a:pPr latinLnBrk="1"/>
          <a:endParaRPr lang="ko-KR" altLang="en-US" sz="1100"/>
        </a:p>
      </dgm:t>
    </dgm:pt>
    <dgm:pt modelId="{20644CBE-66CD-1547-9A79-73475681B3C5}" type="asst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DAE3F2"/>
        </a:solidFill>
        <a:ln>
          <a:noFill/>
          <a:headEnd type="none" w="med" len="med"/>
          <a:tailEnd type="none" w="med" len="med"/>
        </a:ln>
      </dgm:spPr>
      <dgm:t>
        <a:bodyPr/>
        <a:lstStyle/>
        <a:p>
          <a:pPr latinLnBrk="1"/>
          <a:r>
            <a:rPr lang="en-US" altLang="ko-KR" sz="11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S/W </a:t>
          </a:r>
          <a:r>
            <a:rPr lang="ko-KR" altLang="en-US" sz="11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엔지니어</a:t>
          </a:r>
          <a:endParaRPr lang="en-US" altLang="ko-KR" sz="1100" baseline="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  <a:p>
          <a:pPr latinLnBrk="1"/>
          <a:r>
            <a:rPr lang="ko-KR" altLang="en-US" sz="11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송재우</a:t>
          </a:r>
        </a:p>
      </dgm:t>
    </dgm:pt>
    <dgm:pt modelId="{5A58C2B0-7BE3-FF4C-8540-C9BEA3D8C1B6}" type="parTrans" cxnId="{34A2E287-1ED7-5549-881C-E56FD7B2D394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sz="1100"/>
        </a:p>
      </dgm:t>
    </dgm:pt>
    <dgm:pt modelId="{7485EBD6-216B-304A-B743-B432C0029216}" type="sibTrans" cxnId="{34A2E287-1ED7-5549-881C-E56FD7B2D394}">
      <dgm:prSet/>
      <dgm:spPr/>
      <dgm:t>
        <a:bodyPr/>
        <a:lstStyle/>
        <a:p>
          <a:pPr latinLnBrk="1"/>
          <a:endParaRPr lang="ko-KR" altLang="en-US" sz="1100"/>
        </a:p>
      </dgm:t>
    </dgm:pt>
    <dgm:pt modelId="{3EB397FF-9E3E-294E-8BB2-1DCAB5E98797}" type="asst">
      <dgm:prSet custT="1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DAE3F2"/>
        </a:solidFill>
        <a:ln>
          <a:noFill/>
          <a:headEnd type="none" w="med" len="med"/>
          <a:tailEnd type="none" w="med" len="med"/>
        </a:ln>
      </dgm:spPr>
      <dgm:t>
        <a:bodyPr/>
        <a:lstStyle/>
        <a:p>
          <a:pPr latinLnBrk="1"/>
          <a:r>
            <a:rPr lang="en-US" altLang="ko-KR" sz="11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UI/UX </a:t>
          </a:r>
          <a:r>
            <a:rPr lang="ko-KR" altLang="en-US" sz="11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엔지니어</a:t>
          </a:r>
          <a:endParaRPr lang="en-US" altLang="ko-KR" sz="1100" baseline="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  <a:p>
          <a:pPr latinLnBrk="1"/>
          <a:r>
            <a:rPr lang="ko-KR" altLang="en-US" sz="1100" baseline="0" dirty="0" err="1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채수현</a:t>
          </a:r>
          <a:endParaRPr lang="ko-KR" altLang="en-US" sz="1100" baseline="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gm:t>
    </dgm:pt>
    <dgm:pt modelId="{92D0D00C-A54D-CA4D-87B9-36AC7DAA157E}" type="parTrans" cxnId="{8C36EFEB-DB85-2145-BE31-8BAC4B38385F}">
      <dgm:prSet>
        <dgm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dgm:style>
      </dgm:prSet>
      <dgm:spPr/>
      <dgm:t>
        <a:bodyPr/>
        <a:lstStyle/>
        <a:p>
          <a:pPr latinLnBrk="1"/>
          <a:endParaRPr lang="ko-KR" altLang="en-US" sz="1100"/>
        </a:p>
      </dgm:t>
    </dgm:pt>
    <dgm:pt modelId="{9DA378C1-E6D5-B147-8F44-704A2ED26528}" type="sibTrans" cxnId="{8C36EFEB-DB85-2145-BE31-8BAC4B38385F}">
      <dgm:prSet/>
      <dgm:spPr/>
      <dgm:t>
        <a:bodyPr/>
        <a:lstStyle/>
        <a:p>
          <a:pPr latinLnBrk="1"/>
          <a:endParaRPr lang="ko-KR" altLang="en-US" sz="1100"/>
        </a:p>
      </dgm:t>
    </dgm:pt>
    <dgm:pt modelId="{5DE5A6B9-7DA1-FB48-AC4A-20F378F0FA92}" type="pres">
      <dgm:prSet presAssocID="{89034512-7395-4EFB-91A1-4B8BD40C79E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20DB7A2-ABE7-114D-837E-A74417ACF142}" type="pres">
      <dgm:prSet presAssocID="{5249BA17-F0C3-4B7C-85B0-63834C2EAA46}" presName="hierRoot1" presStyleCnt="0">
        <dgm:presLayoutVars>
          <dgm:hierBranch val="init"/>
        </dgm:presLayoutVars>
      </dgm:prSet>
      <dgm:spPr/>
    </dgm:pt>
    <dgm:pt modelId="{42978907-CE94-8C49-BF94-05AC35673679}" type="pres">
      <dgm:prSet presAssocID="{5249BA17-F0C3-4B7C-85B0-63834C2EAA46}" presName="rootComposite1" presStyleCnt="0"/>
      <dgm:spPr/>
    </dgm:pt>
    <dgm:pt modelId="{3A84C5B7-AD54-C44F-B6D6-A42CE2C947A7}" type="pres">
      <dgm:prSet presAssocID="{5249BA17-F0C3-4B7C-85B0-63834C2EAA46}" presName="rootText1" presStyleLbl="node0" presStyleIdx="0" presStyleCnt="1" custScaleX="116876">
        <dgm:presLayoutVars>
          <dgm:chPref val="3"/>
        </dgm:presLayoutVars>
      </dgm:prSet>
      <dgm:spPr>
        <a:prstGeom prst="roundRect">
          <a:avLst/>
        </a:prstGeom>
      </dgm:spPr>
    </dgm:pt>
    <dgm:pt modelId="{5B58C439-050D-604B-AF57-623B19E696E9}" type="pres">
      <dgm:prSet presAssocID="{5249BA17-F0C3-4B7C-85B0-63834C2EAA46}" presName="rootConnector1" presStyleLbl="node1" presStyleIdx="0" presStyleCnt="0"/>
      <dgm:spPr/>
    </dgm:pt>
    <dgm:pt modelId="{AF4EDD9F-C4B4-4943-BBA6-EFEBD2A9CBD2}" type="pres">
      <dgm:prSet presAssocID="{5249BA17-F0C3-4B7C-85B0-63834C2EAA46}" presName="hierChild2" presStyleCnt="0"/>
      <dgm:spPr/>
    </dgm:pt>
    <dgm:pt modelId="{8CBEC9E1-AF97-A441-A287-B2DBA8EAA30A}" type="pres">
      <dgm:prSet presAssocID="{5249BA17-F0C3-4B7C-85B0-63834C2EAA46}" presName="hierChild3" presStyleCnt="0"/>
      <dgm:spPr/>
    </dgm:pt>
    <dgm:pt modelId="{7EA57967-4375-B24E-91D7-812DE285C756}" type="pres">
      <dgm:prSet presAssocID="{2BCCECAC-CBE6-44C1-8254-083566B6D0D6}" presName="Name111" presStyleLbl="parChTrans1D2" presStyleIdx="0" presStyleCnt="2"/>
      <dgm:spPr/>
    </dgm:pt>
    <dgm:pt modelId="{83C8F83D-9E6D-264B-9998-FD44B8F093B1}" type="pres">
      <dgm:prSet presAssocID="{405F2C4E-51A1-4B72-9682-6BBECBB97752}" presName="hierRoot3" presStyleCnt="0">
        <dgm:presLayoutVars>
          <dgm:hierBranch val="init"/>
        </dgm:presLayoutVars>
      </dgm:prSet>
      <dgm:spPr/>
    </dgm:pt>
    <dgm:pt modelId="{7C853E47-A2CE-7A4A-A57E-D29183EDE471}" type="pres">
      <dgm:prSet presAssocID="{405F2C4E-51A1-4B72-9682-6BBECBB97752}" presName="rootComposite3" presStyleCnt="0"/>
      <dgm:spPr/>
    </dgm:pt>
    <dgm:pt modelId="{B160AD7A-B80D-EA4E-BFA6-893F71CABDFE}" type="pres">
      <dgm:prSet presAssocID="{405F2C4E-51A1-4B72-9682-6BBECBB97752}" presName="rootText3" presStyleLbl="asst1" presStyleIdx="0" presStyleCnt="7" custLinFactNeighborX="2523" custLinFactNeighborY="44778">
        <dgm:presLayoutVars>
          <dgm:chPref val="3"/>
        </dgm:presLayoutVars>
      </dgm:prSet>
      <dgm:spPr>
        <a:prstGeom prst="roundRect">
          <a:avLst/>
        </a:prstGeom>
      </dgm:spPr>
    </dgm:pt>
    <dgm:pt modelId="{FD749471-668B-684C-9BBD-95F34798BFA1}" type="pres">
      <dgm:prSet presAssocID="{405F2C4E-51A1-4B72-9682-6BBECBB97752}" presName="rootConnector3" presStyleLbl="asst1" presStyleIdx="0" presStyleCnt="7"/>
      <dgm:spPr/>
    </dgm:pt>
    <dgm:pt modelId="{A7808F56-897B-5D4E-8D52-3FB947C361C2}" type="pres">
      <dgm:prSet presAssocID="{405F2C4E-51A1-4B72-9682-6BBECBB97752}" presName="hierChild6" presStyleCnt="0"/>
      <dgm:spPr/>
    </dgm:pt>
    <dgm:pt modelId="{C584BD60-F0A6-914A-9ACF-6B78120AD598}" type="pres">
      <dgm:prSet presAssocID="{405F2C4E-51A1-4B72-9682-6BBECBB97752}" presName="hierChild7" presStyleCnt="0"/>
      <dgm:spPr/>
    </dgm:pt>
    <dgm:pt modelId="{60013B34-BBBB-5B4E-8DAE-0E0449591349}" type="pres">
      <dgm:prSet presAssocID="{1D2C346E-8C76-7A41-A7D6-B1E675407B09}" presName="Name111" presStyleLbl="parChTrans1D3" presStyleIdx="0" presStyleCnt="5"/>
      <dgm:spPr/>
    </dgm:pt>
    <dgm:pt modelId="{DC9CD239-EC82-DC40-A107-C1A8136C098E}" type="pres">
      <dgm:prSet presAssocID="{F2C57D44-1B16-D04A-8647-048CA7300374}" presName="hierRoot3" presStyleCnt="0">
        <dgm:presLayoutVars>
          <dgm:hierBranch val="init"/>
        </dgm:presLayoutVars>
      </dgm:prSet>
      <dgm:spPr/>
    </dgm:pt>
    <dgm:pt modelId="{5853E54C-D12F-114B-8E08-E6AAC9F4D04D}" type="pres">
      <dgm:prSet presAssocID="{F2C57D44-1B16-D04A-8647-048CA7300374}" presName="rootComposite3" presStyleCnt="0"/>
      <dgm:spPr/>
    </dgm:pt>
    <dgm:pt modelId="{6AB0D410-3AF5-CE43-BEA1-57328339A07A}" type="pres">
      <dgm:prSet presAssocID="{F2C57D44-1B16-D04A-8647-048CA7300374}" presName="rootText3" presStyleLbl="asst1" presStyleIdx="1" presStyleCnt="7" custLinFactNeighborX="-240" custLinFactNeighborY="77870">
        <dgm:presLayoutVars>
          <dgm:chPref val="3"/>
        </dgm:presLayoutVars>
      </dgm:prSet>
      <dgm:spPr>
        <a:prstGeom prst="roundRect">
          <a:avLst/>
        </a:prstGeom>
      </dgm:spPr>
    </dgm:pt>
    <dgm:pt modelId="{FBB24615-D56F-AF40-B9E7-4036BF93A1BE}" type="pres">
      <dgm:prSet presAssocID="{F2C57D44-1B16-D04A-8647-048CA7300374}" presName="rootConnector3" presStyleLbl="asst1" presStyleIdx="1" presStyleCnt="7"/>
      <dgm:spPr/>
    </dgm:pt>
    <dgm:pt modelId="{E84D1DD2-F36E-774C-A3F5-9AB0D07525F7}" type="pres">
      <dgm:prSet presAssocID="{F2C57D44-1B16-D04A-8647-048CA7300374}" presName="hierChild6" presStyleCnt="0"/>
      <dgm:spPr/>
    </dgm:pt>
    <dgm:pt modelId="{CDAA0745-4912-7641-BD88-34D19C6EECA1}" type="pres">
      <dgm:prSet presAssocID="{F2C57D44-1B16-D04A-8647-048CA7300374}" presName="hierChild7" presStyleCnt="0"/>
      <dgm:spPr/>
    </dgm:pt>
    <dgm:pt modelId="{1FCD37BD-62AA-D244-BE2D-4DE05C2E6944}" type="pres">
      <dgm:prSet presAssocID="{9AF783A3-02D0-0A4E-83A1-4AB95463EC5E}" presName="Name111" presStyleLbl="parChTrans1D3" presStyleIdx="1" presStyleCnt="5"/>
      <dgm:spPr/>
    </dgm:pt>
    <dgm:pt modelId="{3408D036-4E88-0B49-BA69-445FE7A1753C}" type="pres">
      <dgm:prSet presAssocID="{E2A952BB-DAD3-1240-8B4E-7A7F25AEF425}" presName="hierRoot3" presStyleCnt="0">
        <dgm:presLayoutVars>
          <dgm:hierBranch val="init"/>
        </dgm:presLayoutVars>
      </dgm:prSet>
      <dgm:spPr/>
    </dgm:pt>
    <dgm:pt modelId="{0A4E0B9A-D716-034F-8D59-09AD3E17F52E}" type="pres">
      <dgm:prSet presAssocID="{E2A952BB-DAD3-1240-8B4E-7A7F25AEF425}" presName="rootComposite3" presStyleCnt="0"/>
      <dgm:spPr/>
    </dgm:pt>
    <dgm:pt modelId="{723178B9-D349-2642-BC7C-BABF889720AD}" type="pres">
      <dgm:prSet presAssocID="{E2A952BB-DAD3-1240-8B4E-7A7F25AEF425}" presName="rootText3" presStyleLbl="asst1" presStyleIdx="2" presStyleCnt="7" custLinFactNeighborX="5023" custLinFactNeighborY="77594">
        <dgm:presLayoutVars>
          <dgm:chPref val="3"/>
        </dgm:presLayoutVars>
      </dgm:prSet>
      <dgm:spPr>
        <a:prstGeom prst="roundRect">
          <a:avLst/>
        </a:prstGeom>
      </dgm:spPr>
    </dgm:pt>
    <dgm:pt modelId="{FF6D4927-0919-DA4F-89A1-D8B2497CB20E}" type="pres">
      <dgm:prSet presAssocID="{E2A952BB-DAD3-1240-8B4E-7A7F25AEF425}" presName="rootConnector3" presStyleLbl="asst1" presStyleIdx="2" presStyleCnt="7"/>
      <dgm:spPr/>
    </dgm:pt>
    <dgm:pt modelId="{69690B94-4E22-3C4C-A19E-8B245595C4EA}" type="pres">
      <dgm:prSet presAssocID="{E2A952BB-DAD3-1240-8B4E-7A7F25AEF425}" presName="hierChild6" presStyleCnt="0"/>
      <dgm:spPr/>
    </dgm:pt>
    <dgm:pt modelId="{DD932320-BF44-B144-ADCB-E387F8FA13B5}" type="pres">
      <dgm:prSet presAssocID="{E2A952BB-DAD3-1240-8B4E-7A7F25AEF425}" presName="hierChild7" presStyleCnt="0"/>
      <dgm:spPr/>
    </dgm:pt>
    <dgm:pt modelId="{F9BFEA8C-C9AA-6246-B6DA-6F19A7382535}" type="pres">
      <dgm:prSet presAssocID="{8E2CFBED-D39E-7641-B818-7AE1E56A3D25}" presName="Name111" presStyleLbl="parChTrans1D2" presStyleIdx="1" presStyleCnt="2"/>
      <dgm:spPr/>
    </dgm:pt>
    <dgm:pt modelId="{742BBEDD-8367-B947-8DF5-64C4D7B2B612}" type="pres">
      <dgm:prSet presAssocID="{EFF35E2D-6D80-8A40-B36D-646342E2C2D0}" presName="hierRoot3" presStyleCnt="0">
        <dgm:presLayoutVars>
          <dgm:hierBranch val="init"/>
        </dgm:presLayoutVars>
      </dgm:prSet>
      <dgm:spPr/>
    </dgm:pt>
    <dgm:pt modelId="{D49914B4-3D6B-534E-BE1F-8D665750D209}" type="pres">
      <dgm:prSet presAssocID="{EFF35E2D-6D80-8A40-B36D-646342E2C2D0}" presName="rootComposite3" presStyleCnt="0"/>
      <dgm:spPr/>
    </dgm:pt>
    <dgm:pt modelId="{CB7B1E23-D863-9E4F-B50C-FDEDACAD60BE}" type="pres">
      <dgm:prSet presAssocID="{EFF35E2D-6D80-8A40-B36D-646342E2C2D0}" presName="rootText3" presStyleLbl="asst1" presStyleIdx="3" presStyleCnt="7" custLinFactNeighborX="-3024" custLinFactNeighborY="43818">
        <dgm:presLayoutVars>
          <dgm:chPref val="3"/>
        </dgm:presLayoutVars>
      </dgm:prSet>
      <dgm:spPr>
        <a:prstGeom prst="roundRect">
          <a:avLst/>
        </a:prstGeom>
      </dgm:spPr>
    </dgm:pt>
    <dgm:pt modelId="{EF4EC477-913A-784C-B905-ED5379F6922B}" type="pres">
      <dgm:prSet presAssocID="{EFF35E2D-6D80-8A40-B36D-646342E2C2D0}" presName="rootConnector3" presStyleLbl="asst1" presStyleIdx="3" presStyleCnt="7"/>
      <dgm:spPr/>
    </dgm:pt>
    <dgm:pt modelId="{0AEA3A91-16E9-9644-9F74-F6AB9BA1A119}" type="pres">
      <dgm:prSet presAssocID="{EFF35E2D-6D80-8A40-B36D-646342E2C2D0}" presName="hierChild6" presStyleCnt="0"/>
      <dgm:spPr/>
    </dgm:pt>
    <dgm:pt modelId="{89985BC3-9DA7-C54D-9FE2-5DC0BA15C13E}" type="pres">
      <dgm:prSet presAssocID="{EFF35E2D-6D80-8A40-B36D-646342E2C2D0}" presName="hierChild7" presStyleCnt="0"/>
      <dgm:spPr/>
    </dgm:pt>
    <dgm:pt modelId="{31A4EDA5-5D29-4D43-8F5E-37AAD4CF0150}" type="pres">
      <dgm:prSet presAssocID="{D1481A2E-0E57-5C41-AB29-6AB61A3C52AA}" presName="Name111" presStyleLbl="parChTrans1D3" presStyleIdx="2" presStyleCnt="5"/>
      <dgm:spPr/>
    </dgm:pt>
    <dgm:pt modelId="{E5C40F68-4EAD-4148-89BA-0B3434671704}" type="pres">
      <dgm:prSet presAssocID="{32CF4880-3AB5-8A46-B0F9-291A1ABBE48D}" presName="hierRoot3" presStyleCnt="0">
        <dgm:presLayoutVars>
          <dgm:hierBranch val="init"/>
        </dgm:presLayoutVars>
      </dgm:prSet>
      <dgm:spPr/>
    </dgm:pt>
    <dgm:pt modelId="{C97FE7A9-563A-004C-9F01-C7755F4FEB4A}" type="pres">
      <dgm:prSet presAssocID="{32CF4880-3AB5-8A46-B0F9-291A1ABBE48D}" presName="rootComposite3" presStyleCnt="0"/>
      <dgm:spPr/>
    </dgm:pt>
    <dgm:pt modelId="{2E3D9285-50EB-DF46-9803-A81FF283971B}" type="pres">
      <dgm:prSet presAssocID="{32CF4880-3AB5-8A46-B0F9-291A1ABBE48D}" presName="rootText3" presStyleLbl="asst1" presStyleIdx="4" presStyleCnt="7" custLinFactNeighborX="-2314" custLinFactNeighborY="74724">
        <dgm:presLayoutVars>
          <dgm:chPref val="3"/>
        </dgm:presLayoutVars>
      </dgm:prSet>
      <dgm:spPr>
        <a:prstGeom prst="roundRect">
          <a:avLst/>
        </a:prstGeom>
      </dgm:spPr>
    </dgm:pt>
    <dgm:pt modelId="{C629C745-A19B-5242-B7BD-40CF478386E7}" type="pres">
      <dgm:prSet presAssocID="{32CF4880-3AB5-8A46-B0F9-291A1ABBE48D}" presName="rootConnector3" presStyleLbl="asst1" presStyleIdx="4" presStyleCnt="7"/>
      <dgm:spPr/>
    </dgm:pt>
    <dgm:pt modelId="{26D50E14-5DA8-8649-9010-8DAB14E4786E}" type="pres">
      <dgm:prSet presAssocID="{32CF4880-3AB5-8A46-B0F9-291A1ABBE48D}" presName="hierChild6" presStyleCnt="0"/>
      <dgm:spPr/>
    </dgm:pt>
    <dgm:pt modelId="{977F28AC-2A9B-8A4F-85BA-28B52D27B2F6}" type="pres">
      <dgm:prSet presAssocID="{32CF4880-3AB5-8A46-B0F9-291A1ABBE48D}" presName="hierChild7" presStyleCnt="0"/>
      <dgm:spPr/>
    </dgm:pt>
    <dgm:pt modelId="{47F41ADA-DDB7-874A-86B8-29CFFA15BA76}" type="pres">
      <dgm:prSet presAssocID="{5A58C2B0-7BE3-FF4C-8540-C9BEA3D8C1B6}" presName="Name111" presStyleLbl="parChTrans1D3" presStyleIdx="3" presStyleCnt="5"/>
      <dgm:spPr/>
    </dgm:pt>
    <dgm:pt modelId="{55502165-82FE-AF4A-B503-95927B009173}" type="pres">
      <dgm:prSet presAssocID="{20644CBE-66CD-1547-9A79-73475681B3C5}" presName="hierRoot3" presStyleCnt="0">
        <dgm:presLayoutVars>
          <dgm:hierBranch val="init"/>
        </dgm:presLayoutVars>
      </dgm:prSet>
      <dgm:spPr/>
    </dgm:pt>
    <dgm:pt modelId="{8972D9AD-7590-2B46-9018-BD24A9F8E464}" type="pres">
      <dgm:prSet presAssocID="{20644CBE-66CD-1547-9A79-73475681B3C5}" presName="rootComposite3" presStyleCnt="0"/>
      <dgm:spPr/>
    </dgm:pt>
    <dgm:pt modelId="{61905695-9CF9-6E48-95C0-261C5E8A8B0F}" type="pres">
      <dgm:prSet presAssocID="{20644CBE-66CD-1547-9A79-73475681B3C5}" presName="rootText3" presStyleLbl="asst1" presStyleIdx="5" presStyleCnt="7" custLinFactNeighborX="240" custLinFactNeighborY="14133">
        <dgm:presLayoutVars>
          <dgm:chPref val="3"/>
        </dgm:presLayoutVars>
      </dgm:prSet>
      <dgm:spPr>
        <a:prstGeom prst="roundRect">
          <a:avLst/>
        </a:prstGeom>
      </dgm:spPr>
    </dgm:pt>
    <dgm:pt modelId="{18FD32BB-C61B-0343-9AEC-F0B114D3E893}" type="pres">
      <dgm:prSet presAssocID="{20644CBE-66CD-1547-9A79-73475681B3C5}" presName="rootConnector3" presStyleLbl="asst1" presStyleIdx="5" presStyleCnt="7"/>
      <dgm:spPr/>
    </dgm:pt>
    <dgm:pt modelId="{0D5E0250-471F-4F48-A911-83CD69603FE7}" type="pres">
      <dgm:prSet presAssocID="{20644CBE-66CD-1547-9A79-73475681B3C5}" presName="hierChild6" presStyleCnt="0"/>
      <dgm:spPr/>
    </dgm:pt>
    <dgm:pt modelId="{E02C11DC-B800-4E4A-A009-6536E18B3AF3}" type="pres">
      <dgm:prSet presAssocID="{20644CBE-66CD-1547-9A79-73475681B3C5}" presName="hierChild7" presStyleCnt="0"/>
      <dgm:spPr/>
    </dgm:pt>
    <dgm:pt modelId="{575168E6-31F3-8D46-B926-CB93EFB5B025}" type="pres">
      <dgm:prSet presAssocID="{92D0D00C-A54D-CA4D-87B9-36AC7DAA157E}" presName="Name111" presStyleLbl="parChTrans1D3" presStyleIdx="4" presStyleCnt="5"/>
      <dgm:spPr/>
    </dgm:pt>
    <dgm:pt modelId="{0D75F456-D837-D942-B921-DFFECDCAA7EF}" type="pres">
      <dgm:prSet presAssocID="{3EB397FF-9E3E-294E-8BB2-1DCAB5E98797}" presName="hierRoot3" presStyleCnt="0">
        <dgm:presLayoutVars>
          <dgm:hierBranch val="init"/>
        </dgm:presLayoutVars>
      </dgm:prSet>
      <dgm:spPr/>
    </dgm:pt>
    <dgm:pt modelId="{8697D6A6-DF78-EE4E-BB34-D4DDDB7804C8}" type="pres">
      <dgm:prSet presAssocID="{3EB397FF-9E3E-294E-8BB2-1DCAB5E98797}" presName="rootComposite3" presStyleCnt="0"/>
      <dgm:spPr/>
    </dgm:pt>
    <dgm:pt modelId="{F57CE2DE-9B57-E042-9A6F-D66422269D85}" type="pres">
      <dgm:prSet presAssocID="{3EB397FF-9E3E-294E-8BB2-1DCAB5E98797}" presName="rootText3" presStyleLbl="asst1" presStyleIdx="6" presStyleCnt="7" custLinFactX="22862" custLinFactNeighborX="100000" custLinFactNeighborY="-820">
        <dgm:presLayoutVars>
          <dgm:chPref val="3"/>
        </dgm:presLayoutVars>
      </dgm:prSet>
      <dgm:spPr>
        <a:prstGeom prst="roundRect">
          <a:avLst/>
        </a:prstGeom>
      </dgm:spPr>
    </dgm:pt>
    <dgm:pt modelId="{6DE18AC6-E88C-7B4F-92DB-038ED88B787D}" type="pres">
      <dgm:prSet presAssocID="{3EB397FF-9E3E-294E-8BB2-1DCAB5E98797}" presName="rootConnector3" presStyleLbl="asst1" presStyleIdx="6" presStyleCnt="7"/>
      <dgm:spPr/>
    </dgm:pt>
    <dgm:pt modelId="{9DFC41F6-9A04-194B-8277-C79681AD71C1}" type="pres">
      <dgm:prSet presAssocID="{3EB397FF-9E3E-294E-8BB2-1DCAB5E98797}" presName="hierChild6" presStyleCnt="0"/>
      <dgm:spPr/>
    </dgm:pt>
    <dgm:pt modelId="{3BC51588-1C49-0A4A-9868-CC49304895F5}" type="pres">
      <dgm:prSet presAssocID="{3EB397FF-9E3E-294E-8BB2-1DCAB5E98797}" presName="hierChild7" presStyleCnt="0"/>
      <dgm:spPr/>
    </dgm:pt>
  </dgm:ptLst>
  <dgm:cxnLst>
    <dgm:cxn modelId="{6FBBB003-AF13-BC4C-B2AF-24EDA448414C}" type="presOf" srcId="{1D2C346E-8C76-7A41-A7D6-B1E675407B09}" destId="{60013B34-BBBB-5B4E-8DAE-0E0449591349}" srcOrd="0" destOrd="0" presId="urn:microsoft.com/office/officeart/2005/8/layout/orgChart1"/>
    <dgm:cxn modelId="{FCF5F80A-4586-2046-8F55-D54DA24F2DF3}" type="presOf" srcId="{2BCCECAC-CBE6-44C1-8254-083566B6D0D6}" destId="{7EA57967-4375-B24E-91D7-812DE285C756}" srcOrd="0" destOrd="0" presId="urn:microsoft.com/office/officeart/2005/8/layout/orgChart1"/>
    <dgm:cxn modelId="{3AAC880F-BC21-9945-B7F9-35630739A099}" type="presOf" srcId="{405F2C4E-51A1-4B72-9682-6BBECBB97752}" destId="{B160AD7A-B80D-EA4E-BFA6-893F71CABDFE}" srcOrd="0" destOrd="0" presId="urn:microsoft.com/office/officeart/2005/8/layout/orgChart1"/>
    <dgm:cxn modelId="{C4630518-AA7C-4A3F-9FA6-AD4CB1DB4D70}" srcId="{5249BA17-F0C3-4B7C-85B0-63834C2EAA46}" destId="{405F2C4E-51A1-4B72-9682-6BBECBB97752}" srcOrd="0" destOrd="0" parTransId="{2BCCECAC-CBE6-44C1-8254-083566B6D0D6}" sibTransId="{F8EC1C27-0A7D-46CB-A996-449947FE3838}"/>
    <dgm:cxn modelId="{20E19131-4E21-8249-A3EA-98EEFE7E7264}" srcId="{5249BA17-F0C3-4B7C-85B0-63834C2EAA46}" destId="{EFF35E2D-6D80-8A40-B36D-646342E2C2D0}" srcOrd="1" destOrd="0" parTransId="{8E2CFBED-D39E-7641-B818-7AE1E56A3D25}" sibTransId="{A47E62BC-0B5D-1647-BC9F-9C88D6D813E3}"/>
    <dgm:cxn modelId="{8E593137-5D22-D542-842F-7509C830678A}" type="presOf" srcId="{5A58C2B0-7BE3-FF4C-8540-C9BEA3D8C1B6}" destId="{47F41ADA-DDB7-874A-86B8-29CFFA15BA76}" srcOrd="0" destOrd="0" presId="urn:microsoft.com/office/officeart/2005/8/layout/orgChart1"/>
    <dgm:cxn modelId="{3F1CC95D-FF6A-CE49-AD17-2865D653D1C8}" type="presOf" srcId="{32CF4880-3AB5-8A46-B0F9-291A1ABBE48D}" destId="{C629C745-A19B-5242-B7BD-40CF478386E7}" srcOrd="1" destOrd="0" presId="urn:microsoft.com/office/officeart/2005/8/layout/orgChart1"/>
    <dgm:cxn modelId="{E730706E-8FC1-494F-9ECF-51E2D6CD1589}" type="presOf" srcId="{5249BA17-F0C3-4B7C-85B0-63834C2EAA46}" destId="{3A84C5B7-AD54-C44F-B6D6-A42CE2C947A7}" srcOrd="0" destOrd="0" presId="urn:microsoft.com/office/officeart/2005/8/layout/orgChart1"/>
    <dgm:cxn modelId="{F7D2086F-37B0-E546-9373-753E8FC36693}" srcId="{EFF35E2D-6D80-8A40-B36D-646342E2C2D0}" destId="{32CF4880-3AB5-8A46-B0F9-291A1ABBE48D}" srcOrd="0" destOrd="0" parTransId="{D1481A2E-0E57-5C41-AB29-6AB61A3C52AA}" sibTransId="{01652A46-8682-344F-AA20-F0464E8DDA0E}"/>
    <dgm:cxn modelId="{D467AE70-428B-3246-A5A4-2C94CD2DF70D}" type="presOf" srcId="{D1481A2E-0E57-5C41-AB29-6AB61A3C52AA}" destId="{31A4EDA5-5D29-4D43-8F5E-37AAD4CF0150}" srcOrd="0" destOrd="0" presId="urn:microsoft.com/office/officeart/2005/8/layout/orgChart1"/>
    <dgm:cxn modelId="{06427072-6B7C-584D-BE07-A2118632CF4B}" type="presOf" srcId="{8E2CFBED-D39E-7641-B818-7AE1E56A3D25}" destId="{F9BFEA8C-C9AA-6246-B6DA-6F19A7382535}" srcOrd="0" destOrd="0" presId="urn:microsoft.com/office/officeart/2005/8/layout/orgChart1"/>
    <dgm:cxn modelId="{6D124859-F43B-4141-9CEF-87F15C5E752F}" srcId="{405F2C4E-51A1-4B72-9682-6BBECBB97752}" destId="{F2C57D44-1B16-D04A-8647-048CA7300374}" srcOrd="0" destOrd="0" parTransId="{1D2C346E-8C76-7A41-A7D6-B1E675407B09}" sibTransId="{9832D24B-4FB7-7F45-985B-B68C6C943FF3}"/>
    <dgm:cxn modelId="{E8C0545A-45DF-8747-8E77-188F5D23F65E}" type="presOf" srcId="{20644CBE-66CD-1547-9A79-73475681B3C5}" destId="{61905695-9CF9-6E48-95C0-261C5E8A8B0F}" srcOrd="0" destOrd="0" presId="urn:microsoft.com/office/officeart/2005/8/layout/orgChart1"/>
    <dgm:cxn modelId="{2022EB7C-71AD-824E-A075-3E235C4607FC}" type="presOf" srcId="{3EB397FF-9E3E-294E-8BB2-1DCAB5E98797}" destId="{F57CE2DE-9B57-E042-9A6F-D66422269D85}" srcOrd="0" destOrd="0" presId="urn:microsoft.com/office/officeart/2005/8/layout/orgChart1"/>
    <dgm:cxn modelId="{B5909A7F-4549-E24A-94CB-10F199E8A89D}" type="presOf" srcId="{F2C57D44-1B16-D04A-8647-048CA7300374}" destId="{FBB24615-D56F-AF40-B9E7-4036BF93A1BE}" srcOrd="1" destOrd="0" presId="urn:microsoft.com/office/officeart/2005/8/layout/orgChart1"/>
    <dgm:cxn modelId="{34A2E287-1ED7-5549-881C-E56FD7B2D394}" srcId="{EFF35E2D-6D80-8A40-B36D-646342E2C2D0}" destId="{20644CBE-66CD-1547-9A79-73475681B3C5}" srcOrd="1" destOrd="0" parTransId="{5A58C2B0-7BE3-FF4C-8540-C9BEA3D8C1B6}" sibTransId="{7485EBD6-216B-304A-B743-B432C0029216}"/>
    <dgm:cxn modelId="{F2789D8D-D580-7F4E-BE5F-3F76A9FE3A79}" type="presOf" srcId="{E2A952BB-DAD3-1240-8B4E-7A7F25AEF425}" destId="{723178B9-D349-2642-BC7C-BABF889720AD}" srcOrd="0" destOrd="0" presId="urn:microsoft.com/office/officeart/2005/8/layout/orgChart1"/>
    <dgm:cxn modelId="{4B53238F-538D-754B-8AED-D6A2AE058942}" type="presOf" srcId="{20644CBE-66CD-1547-9A79-73475681B3C5}" destId="{18FD32BB-C61B-0343-9AEC-F0B114D3E893}" srcOrd="1" destOrd="0" presId="urn:microsoft.com/office/officeart/2005/8/layout/orgChart1"/>
    <dgm:cxn modelId="{DF14DD90-DA19-D841-9C44-0CAB1A53D732}" type="presOf" srcId="{F2C57D44-1B16-D04A-8647-048CA7300374}" destId="{6AB0D410-3AF5-CE43-BEA1-57328339A07A}" srcOrd="0" destOrd="0" presId="urn:microsoft.com/office/officeart/2005/8/layout/orgChart1"/>
    <dgm:cxn modelId="{0C421F98-6A81-C146-9D13-AEDF8E790E85}" srcId="{405F2C4E-51A1-4B72-9682-6BBECBB97752}" destId="{E2A952BB-DAD3-1240-8B4E-7A7F25AEF425}" srcOrd="1" destOrd="0" parTransId="{9AF783A3-02D0-0A4E-83A1-4AB95463EC5E}" sibTransId="{76B89534-A2B2-F84C-9EAB-5C56DC80C60C}"/>
    <dgm:cxn modelId="{0D916898-14A6-7044-B136-C6F8A5CBA8A7}" type="presOf" srcId="{EFF35E2D-6D80-8A40-B36D-646342E2C2D0}" destId="{EF4EC477-913A-784C-B905-ED5379F6922B}" srcOrd="1" destOrd="0" presId="urn:microsoft.com/office/officeart/2005/8/layout/orgChart1"/>
    <dgm:cxn modelId="{8F3DBFA9-FF97-1F42-B7AA-85B25C9C4C6A}" type="presOf" srcId="{92D0D00C-A54D-CA4D-87B9-36AC7DAA157E}" destId="{575168E6-31F3-8D46-B926-CB93EFB5B025}" srcOrd="0" destOrd="0" presId="urn:microsoft.com/office/officeart/2005/8/layout/orgChart1"/>
    <dgm:cxn modelId="{111DC7B0-BDBE-4218-956F-82875397AC07}" srcId="{89034512-7395-4EFB-91A1-4B8BD40C79EA}" destId="{5249BA17-F0C3-4B7C-85B0-63834C2EAA46}" srcOrd="0" destOrd="0" parTransId="{76854C99-F2EC-4084-8142-702B28E8CCD2}" sibTransId="{C97C9440-88CE-4DF5-89EC-66E868AF75B5}"/>
    <dgm:cxn modelId="{E8371EBD-8BC6-0542-8136-14749396B4E4}" type="presOf" srcId="{9AF783A3-02D0-0A4E-83A1-4AB95463EC5E}" destId="{1FCD37BD-62AA-D244-BE2D-4DE05C2E6944}" srcOrd="0" destOrd="0" presId="urn:microsoft.com/office/officeart/2005/8/layout/orgChart1"/>
    <dgm:cxn modelId="{5A084BC9-EBCF-1F4F-9433-4BE97CFD61C3}" type="presOf" srcId="{E2A952BB-DAD3-1240-8B4E-7A7F25AEF425}" destId="{FF6D4927-0919-DA4F-89A1-D8B2497CB20E}" srcOrd="1" destOrd="0" presId="urn:microsoft.com/office/officeart/2005/8/layout/orgChart1"/>
    <dgm:cxn modelId="{7A283FCD-489B-4546-91C5-4FD5E5244715}" type="presOf" srcId="{32CF4880-3AB5-8A46-B0F9-291A1ABBE48D}" destId="{2E3D9285-50EB-DF46-9803-A81FF283971B}" srcOrd="0" destOrd="0" presId="urn:microsoft.com/office/officeart/2005/8/layout/orgChart1"/>
    <dgm:cxn modelId="{C90FA5D0-E9A6-D04F-9184-FB4833BF67FB}" type="presOf" srcId="{3EB397FF-9E3E-294E-8BB2-1DCAB5E98797}" destId="{6DE18AC6-E88C-7B4F-92DB-038ED88B787D}" srcOrd="1" destOrd="0" presId="urn:microsoft.com/office/officeart/2005/8/layout/orgChart1"/>
    <dgm:cxn modelId="{EA40ACD0-CD18-764B-A483-E1F48F53CEEB}" type="presOf" srcId="{89034512-7395-4EFB-91A1-4B8BD40C79EA}" destId="{5DE5A6B9-7DA1-FB48-AC4A-20F378F0FA92}" srcOrd="0" destOrd="0" presId="urn:microsoft.com/office/officeart/2005/8/layout/orgChart1"/>
    <dgm:cxn modelId="{1501B4DF-991A-1D42-B6A5-BA96E3CE60D2}" type="presOf" srcId="{405F2C4E-51A1-4B72-9682-6BBECBB97752}" destId="{FD749471-668B-684C-9BBD-95F34798BFA1}" srcOrd="1" destOrd="0" presId="urn:microsoft.com/office/officeart/2005/8/layout/orgChart1"/>
    <dgm:cxn modelId="{8C36EFEB-DB85-2145-BE31-8BAC4B38385F}" srcId="{EFF35E2D-6D80-8A40-B36D-646342E2C2D0}" destId="{3EB397FF-9E3E-294E-8BB2-1DCAB5E98797}" srcOrd="2" destOrd="0" parTransId="{92D0D00C-A54D-CA4D-87B9-36AC7DAA157E}" sibTransId="{9DA378C1-E6D5-B147-8F44-704A2ED26528}"/>
    <dgm:cxn modelId="{A7C3DDEF-1534-0244-B940-B2D68157B8AF}" type="presOf" srcId="{5249BA17-F0C3-4B7C-85B0-63834C2EAA46}" destId="{5B58C439-050D-604B-AF57-623B19E696E9}" srcOrd="1" destOrd="0" presId="urn:microsoft.com/office/officeart/2005/8/layout/orgChart1"/>
    <dgm:cxn modelId="{855CA4FE-B6CD-5B45-B9FE-2D500FABDC34}" type="presOf" srcId="{EFF35E2D-6D80-8A40-B36D-646342E2C2D0}" destId="{CB7B1E23-D863-9E4F-B50C-FDEDACAD60BE}" srcOrd="0" destOrd="0" presId="urn:microsoft.com/office/officeart/2005/8/layout/orgChart1"/>
    <dgm:cxn modelId="{EA12549C-BBFD-5A47-BFFB-1B09CD60E6B0}" type="presParOf" srcId="{5DE5A6B9-7DA1-FB48-AC4A-20F378F0FA92}" destId="{E20DB7A2-ABE7-114D-837E-A74417ACF142}" srcOrd="0" destOrd="0" presId="urn:microsoft.com/office/officeart/2005/8/layout/orgChart1"/>
    <dgm:cxn modelId="{3075B1D3-F688-9B47-A3C5-B7926B9A9095}" type="presParOf" srcId="{E20DB7A2-ABE7-114D-837E-A74417ACF142}" destId="{42978907-CE94-8C49-BF94-05AC35673679}" srcOrd="0" destOrd="0" presId="urn:microsoft.com/office/officeart/2005/8/layout/orgChart1"/>
    <dgm:cxn modelId="{2E73053E-949A-9547-AD39-8FD397DF57FD}" type="presParOf" srcId="{42978907-CE94-8C49-BF94-05AC35673679}" destId="{3A84C5B7-AD54-C44F-B6D6-A42CE2C947A7}" srcOrd="0" destOrd="0" presId="urn:microsoft.com/office/officeart/2005/8/layout/orgChart1"/>
    <dgm:cxn modelId="{0C0D5D9C-46BA-754B-95C2-6851BC053713}" type="presParOf" srcId="{42978907-CE94-8C49-BF94-05AC35673679}" destId="{5B58C439-050D-604B-AF57-623B19E696E9}" srcOrd="1" destOrd="0" presId="urn:microsoft.com/office/officeart/2005/8/layout/orgChart1"/>
    <dgm:cxn modelId="{C5C2DF6D-71ED-FA44-9DCD-80AA2685FE51}" type="presParOf" srcId="{E20DB7A2-ABE7-114D-837E-A74417ACF142}" destId="{AF4EDD9F-C4B4-4943-BBA6-EFEBD2A9CBD2}" srcOrd="1" destOrd="0" presId="urn:microsoft.com/office/officeart/2005/8/layout/orgChart1"/>
    <dgm:cxn modelId="{0AAB74B6-9148-8D40-8FB4-42C0B17900DF}" type="presParOf" srcId="{E20DB7A2-ABE7-114D-837E-A74417ACF142}" destId="{8CBEC9E1-AF97-A441-A287-B2DBA8EAA30A}" srcOrd="2" destOrd="0" presId="urn:microsoft.com/office/officeart/2005/8/layout/orgChart1"/>
    <dgm:cxn modelId="{BB8D5BB2-1B0D-7149-8356-C43B5C367843}" type="presParOf" srcId="{8CBEC9E1-AF97-A441-A287-B2DBA8EAA30A}" destId="{7EA57967-4375-B24E-91D7-812DE285C756}" srcOrd="0" destOrd="0" presId="urn:microsoft.com/office/officeart/2005/8/layout/orgChart1"/>
    <dgm:cxn modelId="{52B0D7CD-6DF1-9441-BA2E-FEE168EAB5E4}" type="presParOf" srcId="{8CBEC9E1-AF97-A441-A287-B2DBA8EAA30A}" destId="{83C8F83D-9E6D-264B-9998-FD44B8F093B1}" srcOrd="1" destOrd="0" presId="urn:microsoft.com/office/officeart/2005/8/layout/orgChart1"/>
    <dgm:cxn modelId="{F4EA27DB-A889-5D46-92CC-AB782C9A3E8F}" type="presParOf" srcId="{83C8F83D-9E6D-264B-9998-FD44B8F093B1}" destId="{7C853E47-A2CE-7A4A-A57E-D29183EDE471}" srcOrd="0" destOrd="0" presId="urn:microsoft.com/office/officeart/2005/8/layout/orgChart1"/>
    <dgm:cxn modelId="{B0805826-29E7-EF46-B615-EA7F055EFCD1}" type="presParOf" srcId="{7C853E47-A2CE-7A4A-A57E-D29183EDE471}" destId="{B160AD7A-B80D-EA4E-BFA6-893F71CABDFE}" srcOrd="0" destOrd="0" presId="urn:microsoft.com/office/officeart/2005/8/layout/orgChart1"/>
    <dgm:cxn modelId="{B07707F5-3440-1E4D-BD03-B103154CD3A8}" type="presParOf" srcId="{7C853E47-A2CE-7A4A-A57E-D29183EDE471}" destId="{FD749471-668B-684C-9BBD-95F34798BFA1}" srcOrd="1" destOrd="0" presId="urn:microsoft.com/office/officeart/2005/8/layout/orgChart1"/>
    <dgm:cxn modelId="{7FD95E5A-5A11-BF4B-A5BB-D886E77B8002}" type="presParOf" srcId="{83C8F83D-9E6D-264B-9998-FD44B8F093B1}" destId="{A7808F56-897B-5D4E-8D52-3FB947C361C2}" srcOrd="1" destOrd="0" presId="urn:microsoft.com/office/officeart/2005/8/layout/orgChart1"/>
    <dgm:cxn modelId="{EDA32A02-939F-1A4B-B2ED-E1D6FC9A367B}" type="presParOf" srcId="{83C8F83D-9E6D-264B-9998-FD44B8F093B1}" destId="{C584BD60-F0A6-914A-9ACF-6B78120AD598}" srcOrd="2" destOrd="0" presId="urn:microsoft.com/office/officeart/2005/8/layout/orgChart1"/>
    <dgm:cxn modelId="{5412AC32-7A7E-B846-9D18-4D5DAB4E96BB}" type="presParOf" srcId="{C584BD60-F0A6-914A-9ACF-6B78120AD598}" destId="{60013B34-BBBB-5B4E-8DAE-0E0449591349}" srcOrd="0" destOrd="0" presId="urn:microsoft.com/office/officeart/2005/8/layout/orgChart1"/>
    <dgm:cxn modelId="{1E3617AF-A0E7-C742-948F-B9DCBF00D931}" type="presParOf" srcId="{C584BD60-F0A6-914A-9ACF-6B78120AD598}" destId="{DC9CD239-EC82-DC40-A107-C1A8136C098E}" srcOrd="1" destOrd="0" presId="urn:microsoft.com/office/officeart/2005/8/layout/orgChart1"/>
    <dgm:cxn modelId="{18769C52-5D67-4F41-9F9D-832F8DBDFA75}" type="presParOf" srcId="{DC9CD239-EC82-DC40-A107-C1A8136C098E}" destId="{5853E54C-D12F-114B-8E08-E6AAC9F4D04D}" srcOrd="0" destOrd="0" presId="urn:microsoft.com/office/officeart/2005/8/layout/orgChart1"/>
    <dgm:cxn modelId="{2C1DA3C1-059C-3541-A860-A04BF6FB064D}" type="presParOf" srcId="{5853E54C-D12F-114B-8E08-E6AAC9F4D04D}" destId="{6AB0D410-3AF5-CE43-BEA1-57328339A07A}" srcOrd="0" destOrd="0" presId="urn:microsoft.com/office/officeart/2005/8/layout/orgChart1"/>
    <dgm:cxn modelId="{0DE665A5-C2D9-134C-962A-5BAB1EC9BD6C}" type="presParOf" srcId="{5853E54C-D12F-114B-8E08-E6AAC9F4D04D}" destId="{FBB24615-D56F-AF40-B9E7-4036BF93A1BE}" srcOrd="1" destOrd="0" presId="urn:microsoft.com/office/officeart/2005/8/layout/orgChart1"/>
    <dgm:cxn modelId="{8C3DBEEC-E443-C047-AAA6-9D80E84B0B68}" type="presParOf" srcId="{DC9CD239-EC82-DC40-A107-C1A8136C098E}" destId="{E84D1DD2-F36E-774C-A3F5-9AB0D07525F7}" srcOrd="1" destOrd="0" presId="urn:microsoft.com/office/officeart/2005/8/layout/orgChart1"/>
    <dgm:cxn modelId="{F576EAAC-6E27-CC4D-A3D6-8C669E3C7DA3}" type="presParOf" srcId="{DC9CD239-EC82-DC40-A107-C1A8136C098E}" destId="{CDAA0745-4912-7641-BD88-34D19C6EECA1}" srcOrd="2" destOrd="0" presId="urn:microsoft.com/office/officeart/2005/8/layout/orgChart1"/>
    <dgm:cxn modelId="{86DEEACD-C93F-444D-A10E-F0959F03F800}" type="presParOf" srcId="{C584BD60-F0A6-914A-9ACF-6B78120AD598}" destId="{1FCD37BD-62AA-D244-BE2D-4DE05C2E6944}" srcOrd="2" destOrd="0" presId="urn:microsoft.com/office/officeart/2005/8/layout/orgChart1"/>
    <dgm:cxn modelId="{39B0CB43-E8F4-004F-881E-45CD984857C2}" type="presParOf" srcId="{C584BD60-F0A6-914A-9ACF-6B78120AD598}" destId="{3408D036-4E88-0B49-BA69-445FE7A1753C}" srcOrd="3" destOrd="0" presId="urn:microsoft.com/office/officeart/2005/8/layout/orgChart1"/>
    <dgm:cxn modelId="{EFDE2BC7-9D0D-4E4C-BC56-DCD5DE27E9ED}" type="presParOf" srcId="{3408D036-4E88-0B49-BA69-445FE7A1753C}" destId="{0A4E0B9A-D716-034F-8D59-09AD3E17F52E}" srcOrd="0" destOrd="0" presId="urn:microsoft.com/office/officeart/2005/8/layout/orgChart1"/>
    <dgm:cxn modelId="{84384C0D-1FAA-254D-A330-5E418C34BE1E}" type="presParOf" srcId="{0A4E0B9A-D716-034F-8D59-09AD3E17F52E}" destId="{723178B9-D349-2642-BC7C-BABF889720AD}" srcOrd="0" destOrd="0" presId="urn:microsoft.com/office/officeart/2005/8/layout/orgChart1"/>
    <dgm:cxn modelId="{5B415AEB-7F7A-4944-AB93-41A05E19781B}" type="presParOf" srcId="{0A4E0B9A-D716-034F-8D59-09AD3E17F52E}" destId="{FF6D4927-0919-DA4F-89A1-D8B2497CB20E}" srcOrd="1" destOrd="0" presId="urn:microsoft.com/office/officeart/2005/8/layout/orgChart1"/>
    <dgm:cxn modelId="{689A0143-0711-1944-9F14-ED3EB92CC1DF}" type="presParOf" srcId="{3408D036-4E88-0B49-BA69-445FE7A1753C}" destId="{69690B94-4E22-3C4C-A19E-8B245595C4EA}" srcOrd="1" destOrd="0" presId="urn:microsoft.com/office/officeart/2005/8/layout/orgChart1"/>
    <dgm:cxn modelId="{7733CDCB-5AED-FD4D-9B06-E4FBE4A7F0A8}" type="presParOf" srcId="{3408D036-4E88-0B49-BA69-445FE7A1753C}" destId="{DD932320-BF44-B144-ADCB-E387F8FA13B5}" srcOrd="2" destOrd="0" presId="urn:microsoft.com/office/officeart/2005/8/layout/orgChart1"/>
    <dgm:cxn modelId="{54F16C47-90B1-BA42-9E97-55219B586B91}" type="presParOf" srcId="{8CBEC9E1-AF97-A441-A287-B2DBA8EAA30A}" destId="{F9BFEA8C-C9AA-6246-B6DA-6F19A7382535}" srcOrd="2" destOrd="0" presId="urn:microsoft.com/office/officeart/2005/8/layout/orgChart1"/>
    <dgm:cxn modelId="{18C37C4A-F980-BE4C-A005-2A1CEABE018A}" type="presParOf" srcId="{8CBEC9E1-AF97-A441-A287-B2DBA8EAA30A}" destId="{742BBEDD-8367-B947-8DF5-64C4D7B2B612}" srcOrd="3" destOrd="0" presId="urn:microsoft.com/office/officeart/2005/8/layout/orgChart1"/>
    <dgm:cxn modelId="{7A60EEBD-151B-EB4C-B553-7F811E57464B}" type="presParOf" srcId="{742BBEDD-8367-B947-8DF5-64C4D7B2B612}" destId="{D49914B4-3D6B-534E-BE1F-8D665750D209}" srcOrd="0" destOrd="0" presId="urn:microsoft.com/office/officeart/2005/8/layout/orgChart1"/>
    <dgm:cxn modelId="{52AA84D0-A777-BF43-94DB-4B3C1E6CE203}" type="presParOf" srcId="{D49914B4-3D6B-534E-BE1F-8D665750D209}" destId="{CB7B1E23-D863-9E4F-B50C-FDEDACAD60BE}" srcOrd="0" destOrd="0" presId="urn:microsoft.com/office/officeart/2005/8/layout/orgChart1"/>
    <dgm:cxn modelId="{3EF4E962-9731-8A45-9CA5-38D7986F0F02}" type="presParOf" srcId="{D49914B4-3D6B-534E-BE1F-8D665750D209}" destId="{EF4EC477-913A-784C-B905-ED5379F6922B}" srcOrd="1" destOrd="0" presId="urn:microsoft.com/office/officeart/2005/8/layout/orgChart1"/>
    <dgm:cxn modelId="{2DBA151C-B4A6-6644-9832-B52E711BBD79}" type="presParOf" srcId="{742BBEDD-8367-B947-8DF5-64C4D7B2B612}" destId="{0AEA3A91-16E9-9644-9F74-F6AB9BA1A119}" srcOrd="1" destOrd="0" presId="urn:microsoft.com/office/officeart/2005/8/layout/orgChart1"/>
    <dgm:cxn modelId="{301270EF-2D2F-E74C-83DB-F08865566059}" type="presParOf" srcId="{742BBEDD-8367-B947-8DF5-64C4D7B2B612}" destId="{89985BC3-9DA7-C54D-9FE2-5DC0BA15C13E}" srcOrd="2" destOrd="0" presId="urn:microsoft.com/office/officeart/2005/8/layout/orgChart1"/>
    <dgm:cxn modelId="{56AC8808-ED73-1743-A173-CA03DCA5FE72}" type="presParOf" srcId="{89985BC3-9DA7-C54D-9FE2-5DC0BA15C13E}" destId="{31A4EDA5-5D29-4D43-8F5E-37AAD4CF0150}" srcOrd="0" destOrd="0" presId="urn:microsoft.com/office/officeart/2005/8/layout/orgChart1"/>
    <dgm:cxn modelId="{82F1223C-3B12-2041-AD08-E150EBABA93D}" type="presParOf" srcId="{89985BC3-9DA7-C54D-9FE2-5DC0BA15C13E}" destId="{E5C40F68-4EAD-4148-89BA-0B3434671704}" srcOrd="1" destOrd="0" presId="urn:microsoft.com/office/officeart/2005/8/layout/orgChart1"/>
    <dgm:cxn modelId="{61266D09-23B4-EC43-ACFE-6B94A8E75905}" type="presParOf" srcId="{E5C40F68-4EAD-4148-89BA-0B3434671704}" destId="{C97FE7A9-563A-004C-9F01-C7755F4FEB4A}" srcOrd="0" destOrd="0" presId="urn:microsoft.com/office/officeart/2005/8/layout/orgChart1"/>
    <dgm:cxn modelId="{A296E2E2-58BC-2B47-AFD6-B1A012ED0FD5}" type="presParOf" srcId="{C97FE7A9-563A-004C-9F01-C7755F4FEB4A}" destId="{2E3D9285-50EB-DF46-9803-A81FF283971B}" srcOrd="0" destOrd="0" presId="urn:microsoft.com/office/officeart/2005/8/layout/orgChart1"/>
    <dgm:cxn modelId="{AED5623E-17DE-D14F-B8C6-B3BB7CB38FDB}" type="presParOf" srcId="{C97FE7A9-563A-004C-9F01-C7755F4FEB4A}" destId="{C629C745-A19B-5242-B7BD-40CF478386E7}" srcOrd="1" destOrd="0" presId="urn:microsoft.com/office/officeart/2005/8/layout/orgChart1"/>
    <dgm:cxn modelId="{B7C8A7CC-8754-A54E-A7D1-E8DECEF12C75}" type="presParOf" srcId="{E5C40F68-4EAD-4148-89BA-0B3434671704}" destId="{26D50E14-5DA8-8649-9010-8DAB14E4786E}" srcOrd="1" destOrd="0" presId="urn:microsoft.com/office/officeart/2005/8/layout/orgChart1"/>
    <dgm:cxn modelId="{4D3642CC-683E-EF4D-B47B-0A294D52AE33}" type="presParOf" srcId="{E5C40F68-4EAD-4148-89BA-0B3434671704}" destId="{977F28AC-2A9B-8A4F-85BA-28B52D27B2F6}" srcOrd="2" destOrd="0" presId="urn:microsoft.com/office/officeart/2005/8/layout/orgChart1"/>
    <dgm:cxn modelId="{1053354A-C939-3448-8924-23875E98A718}" type="presParOf" srcId="{89985BC3-9DA7-C54D-9FE2-5DC0BA15C13E}" destId="{47F41ADA-DDB7-874A-86B8-29CFFA15BA76}" srcOrd="2" destOrd="0" presId="urn:microsoft.com/office/officeart/2005/8/layout/orgChart1"/>
    <dgm:cxn modelId="{BA8CEEA0-AAE8-7642-AB40-E1492AB45785}" type="presParOf" srcId="{89985BC3-9DA7-C54D-9FE2-5DC0BA15C13E}" destId="{55502165-82FE-AF4A-B503-95927B009173}" srcOrd="3" destOrd="0" presId="urn:microsoft.com/office/officeart/2005/8/layout/orgChart1"/>
    <dgm:cxn modelId="{7791C7EF-86D0-B649-8E48-762457B5BA72}" type="presParOf" srcId="{55502165-82FE-AF4A-B503-95927B009173}" destId="{8972D9AD-7590-2B46-9018-BD24A9F8E464}" srcOrd="0" destOrd="0" presId="urn:microsoft.com/office/officeart/2005/8/layout/orgChart1"/>
    <dgm:cxn modelId="{0916453F-3427-0C48-8A9C-E552888BD239}" type="presParOf" srcId="{8972D9AD-7590-2B46-9018-BD24A9F8E464}" destId="{61905695-9CF9-6E48-95C0-261C5E8A8B0F}" srcOrd="0" destOrd="0" presId="urn:microsoft.com/office/officeart/2005/8/layout/orgChart1"/>
    <dgm:cxn modelId="{8201950A-3CEF-E94D-B528-BA9886D0A8CB}" type="presParOf" srcId="{8972D9AD-7590-2B46-9018-BD24A9F8E464}" destId="{18FD32BB-C61B-0343-9AEC-F0B114D3E893}" srcOrd="1" destOrd="0" presId="urn:microsoft.com/office/officeart/2005/8/layout/orgChart1"/>
    <dgm:cxn modelId="{FAE0EBA9-DEC2-F549-B7A7-EB4CFA55252A}" type="presParOf" srcId="{55502165-82FE-AF4A-B503-95927B009173}" destId="{0D5E0250-471F-4F48-A911-83CD69603FE7}" srcOrd="1" destOrd="0" presId="urn:microsoft.com/office/officeart/2005/8/layout/orgChart1"/>
    <dgm:cxn modelId="{F0F74245-61E6-484B-BA74-57ABCEBDCD58}" type="presParOf" srcId="{55502165-82FE-AF4A-B503-95927B009173}" destId="{E02C11DC-B800-4E4A-A009-6536E18B3AF3}" srcOrd="2" destOrd="0" presId="urn:microsoft.com/office/officeart/2005/8/layout/orgChart1"/>
    <dgm:cxn modelId="{B2B21367-C7E8-6E4E-884E-2167842E3C93}" type="presParOf" srcId="{89985BC3-9DA7-C54D-9FE2-5DC0BA15C13E}" destId="{575168E6-31F3-8D46-B926-CB93EFB5B025}" srcOrd="4" destOrd="0" presId="urn:microsoft.com/office/officeart/2005/8/layout/orgChart1"/>
    <dgm:cxn modelId="{8372EE81-157F-DB49-BF23-9C23F4646468}" type="presParOf" srcId="{89985BC3-9DA7-C54D-9FE2-5DC0BA15C13E}" destId="{0D75F456-D837-D942-B921-DFFECDCAA7EF}" srcOrd="5" destOrd="0" presId="urn:microsoft.com/office/officeart/2005/8/layout/orgChart1"/>
    <dgm:cxn modelId="{10045825-45DC-7C40-AB71-F885EC61DA34}" type="presParOf" srcId="{0D75F456-D837-D942-B921-DFFECDCAA7EF}" destId="{8697D6A6-DF78-EE4E-BB34-D4DDDB7804C8}" srcOrd="0" destOrd="0" presId="urn:microsoft.com/office/officeart/2005/8/layout/orgChart1"/>
    <dgm:cxn modelId="{90C105B8-2EDE-F949-B7CF-32E50EE1D45F}" type="presParOf" srcId="{8697D6A6-DF78-EE4E-BB34-D4DDDB7804C8}" destId="{F57CE2DE-9B57-E042-9A6F-D66422269D85}" srcOrd="0" destOrd="0" presId="urn:microsoft.com/office/officeart/2005/8/layout/orgChart1"/>
    <dgm:cxn modelId="{0C391353-27C8-D540-94AE-4FB4A29699FD}" type="presParOf" srcId="{8697D6A6-DF78-EE4E-BB34-D4DDDB7804C8}" destId="{6DE18AC6-E88C-7B4F-92DB-038ED88B787D}" srcOrd="1" destOrd="0" presId="urn:microsoft.com/office/officeart/2005/8/layout/orgChart1"/>
    <dgm:cxn modelId="{BE500213-B0B7-3743-9A07-5D50A12E483D}" type="presParOf" srcId="{0D75F456-D837-D942-B921-DFFECDCAA7EF}" destId="{9DFC41F6-9A04-194B-8277-C79681AD71C1}" srcOrd="1" destOrd="0" presId="urn:microsoft.com/office/officeart/2005/8/layout/orgChart1"/>
    <dgm:cxn modelId="{0A8B9059-02EC-A843-ACFB-B99EC650474B}" type="presParOf" srcId="{0D75F456-D837-D942-B921-DFFECDCAA7EF}" destId="{3BC51588-1C49-0A4A-9868-CC49304895F5}" srcOrd="2" destOrd="0" presId="urn:microsoft.com/office/officeart/2005/8/layout/orgChar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168E6-31F3-8D46-B926-CB93EFB5B025}">
      <dsp:nvSpPr>
        <dsp:cNvPr id="0" name=""/>
        <dsp:cNvSpPr/>
      </dsp:nvSpPr>
      <dsp:spPr>
        <a:xfrm>
          <a:off x="4110983" y="1727106"/>
          <a:ext cx="161795" cy="11129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2995"/>
              </a:lnTo>
              <a:lnTo>
                <a:pt x="161795" y="1112995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47F41ADA-DDB7-874A-86B8-29CFFA15BA76}">
      <dsp:nvSpPr>
        <dsp:cNvPr id="0" name=""/>
        <dsp:cNvSpPr/>
      </dsp:nvSpPr>
      <dsp:spPr>
        <a:xfrm>
          <a:off x="4110983" y="1727106"/>
          <a:ext cx="161795" cy="3662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66263"/>
              </a:lnTo>
              <a:lnTo>
                <a:pt x="161795" y="366263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1A4EDA5-5D29-4D43-8F5E-37AAD4CF0150}">
      <dsp:nvSpPr>
        <dsp:cNvPr id="0" name=""/>
        <dsp:cNvSpPr/>
      </dsp:nvSpPr>
      <dsp:spPr>
        <a:xfrm>
          <a:off x="3995900" y="1727106"/>
          <a:ext cx="115083" cy="722393"/>
        </a:xfrm>
        <a:custGeom>
          <a:avLst/>
          <a:gdLst/>
          <a:ahLst/>
          <a:cxnLst/>
          <a:rect l="0" t="0" r="0" b="0"/>
          <a:pathLst>
            <a:path>
              <a:moveTo>
                <a:pt x="115083" y="0"/>
              </a:moveTo>
              <a:lnTo>
                <a:pt x="115083" y="722393"/>
              </a:lnTo>
              <a:lnTo>
                <a:pt x="0" y="722393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F9BFEA8C-C9AA-6246-B6DA-6F19A7382535}">
      <dsp:nvSpPr>
        <dsp:cNvPr id="0" name=""/>
        <dsp:cNvSpPr/>
      </dsp:nvSpPr>
      <dsp:spPr>
        <a:xfrm>
          <a:off x="2724150" y="634941"/>
          <a:ext cx="799072" cy="7982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8284"/>
              </a:lnTo>
              <a:lnTo>
                <a:pt x="799072" y="798284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1FCD37BD-62AA-D244-BE2D-4DE05C2E6944}">
      <dsp:nvSpPr>
        <dsp:cNvPr id="0" name=""/>
        <dsp:cNvSpPr/>
      </dsp:nvSpPr>
      <dsp:spPr>
        <a:xfrm>
          <a:off x="1331427" y="1732749"/>
          <a:ext cx="152817" cy="7336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33619"/>
              </a:lnTo>
              <a:lnTo>
                <a:pt x="152817" y="733619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60013B34-BBBB-5B4E-8DAE-0E0449591349}">
      <dsp:nvSpPr>
        <dsp:cNvPr id="0" name=""/>
        <dsp:cNvSpPr/>
      </dsp:nvSpPr>
      <dsp:spPr>
        <a:xfrm>
          <a:off x="1175521" y="1732749"/>
          <a:ext cx="155906" cy="735241"/>
        </a:xfrm>
        <a:custGeom>
          <a:avLst/>
          <a:gdLst/>
          <a:ahLst/>
          <a:cxnLst/>
          <a:rect l="0" t="0" r="0" b="0"/>
          <a:pathLst>
            <a:path>
              <a:moveTo>
                <a:pt x="155906" y="0"/>
              </a:moveTo>
              <a:lnTo>
                <a:pt x="155906" y="735241"/>
              </a:lnTo>
              <a:lnTo>
                <a:pt x="0" y="735241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7EA57967-4375-B24E-91D7-812DE285C756}">
      <dsp:nvSpPr>
        <dsp:cNvPr id="0" name=""/>
        <dsp:cNvSpPr/>
      </dsp:nvSpPr>
      <dsp:spPr>
        <a:xfrm>
          <a:off x="1919188" y="634941"/>
          <a:ext cx="804961" cy="803927"/>
        </a:xfrm>
        <a:custGeom>
          <a:avLst/>
          <a:gdLst/>
          <a:ahLst/>
          <a:cxnLst/>
          <a:rect l="0" t="0" r="0" b="0"/>
          <a:pathLst>
            <a:path>
              <a:moveTo>
                <a:pt x="804961" y="0"/>
              </a:moveTo>
              <a:lnTo>
                <a:pt x="804961" y="803927"/>
              </a:lnTo>
              <a:lnTo>
                <a:pt x="0" y="803927"/>
              </a:lnTo>
            </a:path>
          </a:pathLst>
        </a:custGeom>
        <a:noFill/>
        <a:ln w="19050" cap="flat" cmpd="sng" algn="ctr">
          <a:solidFill>
            <a:schemeClr val="accent3"/>
          </a:solidFill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dsp:style>
    </dsp:sp>
    <dsp:sp modelId="{3A84C5B7-AD54-C44F-B6D6-A42CE2C947A7}">
      <dsp:nvSpPr>
        <dsp:cNvPr id="0" name=""/>
        <dsp:cNvSpPr/>
      </dsp:nvSpPr>
      <dsp:spPr>
        <a:xfrm>
          <a:off x="2037199" y="47180"/>
          <a:ext cx="1373902" cy="587760"/>
        </a:xfrm>
        <a:prstGeom prst="roundRect">
          <a:avLst/>
        </a:prstGeom>
        <a:solidFill>
          <a:srgbClr val="DAE3F2"/>
        </a:solidFill>
        <a:ln w="19050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>
              <a:solidFill>
                <a:schemeClr val="tx1"/>
              </a:solidFill>
              <a:ea typeface="배달의민족 주아" panose="02020603020101020101" pitchFamily="18" charset="-127"/>
            </a:rPr>
            <a:t>프로젝트 매니저</a:t>
          </a:r>
          <a:endParaRPr lang="en-US" altLang="ko-KR" sz="1100" kern="1200" baseline="0" dirty="0">
            <a:solidFill>
              <a:schemeClr val="tx1"/>
            </a:solidFill>
            <a:ea typeface="배달의민족 주아" panose="0202060302010102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 err="1">
              <a:ea typeface="배달의민족 주아" panose="02020603020101020101" pitchFamily="18" charset="-127"/>
            </a:rPr>
            <a:t>양희연</a:t>
          </a:r>
          <a:endParaRPr lang="ko-KR" altLang="en-US" sz="1100" kern="1200" baseline="0" dirty="0">
            <a:ea typeface="배달의민족 주아" panose="02020603020101020101" pitchFamily="18" charset="-127"/>
          </a:endParaRPr>
        </a:p>
      </dsp:txBody>
      <dsp:txXfrm>
        <a:off x="2065891" y="75872"/>
        <a:ext cx="1316518" cy="530376"/>
      </dsp:txXfrm>
    </dsp:sp>
    <dsp:sp modelId="{B160AD7A-B80D-EA4E-BFA6-893F71CABDFE}">
      <dsp:nvSpPr>
        <dsp:cNvPr id="0" name=""/>
        <dsp:cNvSpPr/>
      </dsp:nvSpPr>
      <dsp:spPr>
        <a:xfrm>
          <a:off x="743667" y="1144988"/>
          <a:ext cx="1175521" cy="587760"/>
        </a:xfrm>
        <a:prstGeom prst="roundRect">
          <a:avLst/>
        </a:prstGeom>
        <a:solidFill>
          <a:srgbClr val="6B90CE"/>
        </a:solidFill>
        <a:ln w="19050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b="0" kern="1200" baseline="0" dirty="0" err="1">
              <a:ln>
                <a:solidFill>
                  <a:schemeClr val="bg1"/>
                </a:solidFill>
              </a:ln>
              <a:solidFill>
                <a:schemeClr val="bg1"/>
              </a:solidFill>
              <a:ea typeface="배달의민족 주아" panose="02020603020101020101" pitchFamily="18" charset="-127"/>
            </a:rPr>
            <a:t>관리팀</a:t>
          </a:r>
          <a:endParaRPr lang="ko-KR" altLang="en-US" sz="1100" b="0" kern="1200" baseline="0" dirty="0">
            <a:ln>
              <a:solidFill>
                <a:schemeClr val="bg1"/>
              </a:solidFill>
            </a:ln>
            <a:solidFill>
              <a:schemeClr val="bg1"/>
            </a:solidFill>
            <a:ea typeface="배달의민족 주아" panose="02020603020101020101" pitchFamily="18" charset="-127"/>
          </a:endParaRPr>
        </a:p>
      </dsp:txBody>
      <dsp:txXfrm>
        <a:off x="772359" y="1173680"/>
        <a:ext cx="1118137" cy="530376"/>
      </dsp:txXfrm>
    </dsp:sp>
    <dsp:sp modelId="{6AB0D410-3AF5-CE43-BEA1-57328339A07A}">
      <dsp:nvSpPr>
        <dsp:cNvPr id="0" name=""/>
        <dsp:cNvSpPr/>
      </dsp:nvSpPr>
      <dsp:spPr>
        <a:xfrm>
          <a:off x="0" y="2174110"/>
          <a:ext cx="1175521" cy="587760"/>
        </a:xfrm>
        <a:prstGeom prst="roundRect">
          <a:avLst/>
        </a:prstGeom>
        <a:solidFill>
          <a:srgbClr val="DAE3F2"/>
        </a:solidFill>
        <a:ln w="19050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>
              <a:ea typeface="배달의민족 주아" panose="02020603020101020101" pitchFamily="18" charset="-127"/>
            </a:rPr>
            <a:t>품질 관리자</a:t>
          </a:r>
          <a:endParaRPr lang="en-US" altLang="ko-KR" sz="1100" kern="1200" baseline="0" dirty="0">
            <a:ea typeface="배달의민족 주아" panose="0202060302010102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>
              <a:ea typeface="배달의민족 주아" panose="02020603020101020101" pitchFamily="18" charset="-127"/>
            </a:rPr>
            <a:t>김태형</a:t>
          </a:r>
        </a:p>
      </dsp:txBody>
      <dsp:txXfrm>
        <a:off x="28692" y="2202802"/>
        <a:ext cx="1118137" cy="530376"/>
      </dsp:txXfrm>
    </dsp:sp>
    <dsp:sp modelId="{723178B9-D349-2642-BC7C-BABF889720AD}">
      <dsp:nvSpPr>
        <dsp:cNvPr id="0" name=""/>
        <dsp:cNvSpPr/>
      </dsp:nvSpPr>
      <dsp:spPr>
        <a:xfrm>
          <a:off x="1484245" y="2172488"/>
          <a:ext cx="1175521" cy="587760"/>
        </a:xfrm>
        <a:prstGeom prst="roundRect">
          <a:avLst/>
        </a:prstGeom>
        <a:solidFill>
          <a:srgbClr val="DAE3F2"/>
        </a:solidFill>
        <a:ln w="19050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>
              <a:ea typeface="배달의민족 주아" panose="02020603020101020101" pitchFamily="18" charset="-127"/>
            </a:rPr>
            <a:t>리소스 관리자</a:t>
          </a:r>
          <a:endParaRPr lang="en-US" altLang="ko-KR" sz="1100" kern="1200" baseline="0" dirty="0">
            <a:ea typeface="배달의민족 주아" panose="0202060302010102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 err="1">
              <a:ea typeface="배달의민족 주아" panose="02020603020101020101" pitchFamily="18" charset="-127"/>
            </a:rPr>
            <a:t>이동균</a:t>
          </a:r>
          <a:endParaRPr lang="ko-KR" altLang="en-US" sz="1100" kern="1200" baseline="0" dirty="0">
            <a:ea typeface="배달의민족 주아" panose="02020603020101020101" pitchFamily="18" charset="-127"/>
          </a:endParaRPr>
        </a:p>
      </dsp:txBody>
      <dsp:txXfrm>
        <a:off x="1512937" y="2201180"/>
        <a:ext cx="1118137" cy="530376"/>
      </dsp:txXfrm>
    </dsp:sp>
    <dsp:sp modelId="{CB7B1E23-D863-9E4F-B50C-FDEDACAD60BE}">
      <dsp:nvSpPr>
        <dsp:cNvPr id="0" name=""/>
        <dsp:cNvSpPr/>
      </dsp:nvSpPr>
      <dsp:spPr>
        <a:xfrm>
          <a:off x="3523222" y="1139346"/>
          <a:ext cx="1175521" cy="587760"/>
        </a:xfrm>
        <a:prstGeom prst="roundRect">
          <a:avLst/>
        </a:prstGeom>
        <a:solidFill>
          <a:srgbClr val="6B90CE"/>
        </a:solidFill>
        <a:ln w="19050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>
              <a:ln>
                <a:solidFill>
                  <a:schemeClr val="bg1"/>
                </a:solidFill>
              </a:ln>
              <a:solidFill>
                <a:schemeClr val="bg1"/>
              </a:solidFill>
              <a:ea typeface="배달의민족 주아" panose="02020603020101020101" pitchFamily="18" charset="-127"/>
            </a:rPr>
            <a:t>개발팀</a:t>
          </a:r>
        </a:p>
      </dsp:txBody>
      <dsp:txXfrm>
        <a:off x="3551914" y="1168038"/>
        <a:ext cx="1118137" cy="530376"/>
      </dsp:txXfrm>
    </dsp:sp>
    <dsp:sp modelId="{2E3D9285-50EB-DF46-9803-A81FF283971B}">
      <dsp:nvSpPr>
        <dsp:cNvPr id="0" name=""/>
        <dsp:cNvSpPr/>
      </dsp:nvSpPr>
      <dsp:spPr>
        <a:xfrm>
          <a:off x="2820378" y="2155619"/>
          <a:ext cx="1175521" cy="587760"/>
        </a:xfrm>
        <a:prstGeom prst="roundRect">
          <a:avLst/>
        </a:prstGeom>
        <a:solidFill>
          <a:srgbClr val="DAE3F2"/>
        </a:solidFill>
        <a:ln w="19050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>
              <a:ea typeface="배달의민족 주아" panose="02020603020101020101" pitchFamily="18" charset="-127"/>
            </a:rPr>
            <a:t>개발 기획자</a:t>
          </a:r>
          <a:endParaRPr lang="en-US" altLang="ko-KR" sz="1100" kern="1200" baseline="0" dirty="0">
            <a:ea typeface="배달의민족 주아" panose="0202060302010102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 err="1">
              <a:ea typeface="배달의민족 주아" panose="02020603020101020101" pitchFamily="18" charset="-127"/>
            </a:rPr>
            <a:t>임채선</a:t>
          </a:r>
          <a:endParaRPr lang="ko-KR" altLang="en-US" sz="1100" kern="1200" baseline="0" dirty="0">
            <a:ea typeface="배달의민족 주아" panose="02020603020101020101" pitchFamily="18" charset="-127"/>
          </a:endParaRPr>
        </a:p>
      </dsp:txBody>
      <dsp:txXfrm>
        <a:off x="2849070" y="2184311"/>
        <a:ext cx="1118137" cy="530376"/>
      </dsp:txXfrm>
    </dsp:sp>
    <dsp:sp modelId="{61905695-9CF9-6E48-95C0-261C5E8A8B0F}">
      <dsp:nvSpPr>
        <dsp:cNvPr id="0" name=""/>
        <dsp:cNvSpPr/>
      </dsp:nvSpPr>
      <dsp:spPr>
        <a:xfrm>
          <a:off x="4272779" y="1799489"/>
          <a:ext cx="1175521" cy="587760"/>
        </a:xfrm>
        <a:prstGeom prst="roundRect">
          <a:avLst/>
        </a:prstGeom>
        <a:solidFill>
          <a:srgbClr val="DAE3F2"/>
        </a:solidFill>
        <a:ln w="19050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S/W </a:t>
          </a:r>
          <a:r>
            <a:rPr lang="ko-KR" altLang="en-US" sz="1100" kern="12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엔지니어</a:t>
          </a:r>
          <a:endParaRPr lang="en-US" altLang="ko-KR" sz="1100" kern="1200" baseline="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송재우</a:t>
          </a:r>
        </a:p>
      </dsp:txBody>
      <dsp:txXfrm>
        <a:off x="4301471" y="1828181"/>
        <a:ext cx="1118137" cy="530376"/>
      </dsp:txXfrm>
    </dsp:sp>
    <dsp:sp modelId="{F57CE2DE-9B57-E042-9A6F-D66422269D85}">
      <dsp:nvSpPr>
        <dsp:cNvPr id="0" name=""/>
        <dsp:cNvSpPr/>
      </dsp:nvSpPr>
      <dsp:spPr>
        <a:xfrm>
          <a:off x="4272779" y="2546221"/>
          <a:ext cx="1175521" cy="587760"/>
        </a:xfrm>
        <a:prstGeom prst="roundRect">
          <a:avLst/>
        </a:prstGeom>
        <a:solidFill>
          <a:srgbClr val="DAE3F2"/>
        </a:solidFill>
        <a:ln w="19050" cap="flat" cmpd="sng" algn="ctr">
          <a:noFill/>
          <a:prstDash val="solid"/>
          <a:miter lim="800000"/>
          <a:headEnd type="none" w="med" len="med"/>
          <a:tailEnd type="none" w="med" len="med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1100" kern="12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UI/UX </a:t>
          </a:r>
          <a:r>
            <a:rPr lang="ko-KR" altLang="en-US" sz="1100" kern="1200" baseline="0" dirty="0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엔지니어</a:t>
          </a:r>
          <a:endParaRPr lang="en-US" altLang="ko-KR" sz="1100" kern="1200" baseline="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  <a:p>
          <a:pPr marL="0" lvl="0" indent="0" algn="ctr" defTabSz="4889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100" kern="1200" baseline="0" dirty="0" err="1">
              <a:latin typeface="배달의민족 주아" panose="02020603020101020101" pitchFamily="18" charset="-127"/>
              <a:ea typeface="배달의민족 주아" panose="02020603020101020101" pitchFamily="18" charset="-127"/>
            </a:rPr>
            <a:t>채수현</a:t>
          </a:r>
          <a:endParaRPr lang="ko-KR" altLang="en-US" sz="1100" kern="1200" baseline="0" dirty="0">
            <a:latin typeface="배달의민족 주아" panose="02020603020101020101" pitchFamily="18" charset="-127"/>
            <a:ea typeface="배달의민족 주아" panose="02020603020101020101" pitchFamily="18" charset="-127"/>
          </a:endParaRPr>
        </a:p>
      </dsp:txBody>
      <dsp:txXfrm>
        <a:off x="4301471" y="2574913"/>
        <a:ext cx="1118137" cy="5303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521265-3B46-8D4A-A403-4F32B1FEE7A4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584791-8C97-5041-BAC7-A302001DEA94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84891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채팅</a:t>
            </a:r>
            <a:r>
              <a:rPr lang="en-US" altLang="ko-KR" dirty="0"/>
              <a:t>, </a:t>
            </a:r>
            <a:r>
              <a:rPr lang="ko-KR" altLang="en-US" dirty="0"/>
              <a:t>알림도 추가요구사항에 해당</a:t>
            </a:r>
            <a:r>
              <a:rPr lang="en-US" altLang="ko-KR" dirty="0"/>
              <a:t>. </a:t>
            </a:r>
            <a:r>
              <a:rPr lang="ko-KR" altLang="en-US" dirty="0"/>
              <a:t>음성인식</a:t>
            </a:r>
            <a:r>
              <a:rPr lang="en-US" altLang="ko-KR" dirty="0"/>
              <a:t>, </a:t>
            </a:r>
            <a:r>
              <a:rPr lang="ko-KR" altLang="en-US" dirty="0"/>
              <a:t>화상회의 기능 강조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E5365-FEE8-41E8-A8CC-DFE4D2BE0FE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3828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회원 정보</a:t>
            </a:r>
            <a:r>
              <a:rPr lang="en-US" altLang="ko-KR" dirty="0"/>
              <a:t>, </a:t>
            </a:r>
            <a:r>
              <a:rPr lang="ko-KR" altLang="en-US" dirty="0"/>
              <a:t>프로젝트 정보</a:t>
            </a:r>
            <a:r>
              <a:rPr lang="en-US" altLang="ko-KR" dirty="0"/>
              <a:t>, Task</a:t>
            </a:r>
            <a:r>
              <a:rPr lang="en-US" altLang="ko-KR" baseline="0" dirty="0"/>
              <a:t> </a:t>
            </a:r>
            <a:r>
              <a:rPr lang="ko-KR" altLang="en-US" baseline="0" dirty="0"/>
              <a:t>정보 등 프로그램이 종료되어도 남아있어야 하는 데이터들은</a:t>
            </a:r>
            <a:endParaRPr lang="en-US" altLang="ko-KR" baseline="0" dirty="0"/>
          </a:p>
          <a:p>
            <a:r>
              <a:rPr lang="en-US" altLang="ko-KR" baseline="0" dirty="0"/>
              <a:t>Database</a:t>
            </a:r>
            <a:r>
              <a:rPr lang="ko-KR" altLang="en-US" baseline="0" dirty="0"/>
              <a:t>에 저장되도록 설계하였습니다</a:t>
            </a:r>
            <a:r>
              <a:rPr lang="en-US" altLang="ko-KR" baseline="0" dirty="0"/>
              <a:t>. </a:t>
            </a:r>
            <a:r>
              <a:rPr lang="ko-KR" altLang="en-US" baseline="0" dirty="0"/>
              <a:t>각 </a:t>
            </a:r>
            <a:r>
              <a:rPr lang="en-US" altLang="ko-KR" baseline="0" dirty="0"/>
              <a:t>Table</a:t>
            </a:r>
            <a:r>
              <a:rPr lang="ko-KR" altLang="en-US" baseline="0" dirty="0"/>
              <a:t>들이 관계를 가지고 있다면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그에 대한 표현도 포함하였습니다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AE48-03A3-40BB-813B-A578D375C6F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9887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Class</a:t>
            </a:r>
            <a:r>
              <a:rPr lang="ko-KR" altLang="en-US" dirty="0"/>
              <a:t>에서는</a:t>
            </a:r>
            <a:r>
              <a:rPr lang="ko-KR" altLang="en-US" baseline="0" dirty="0"/>
              <a:t> 각 화면을 나타내는 </a:t>
            </a:r>
            <a:r>
              <a:rPr lang="en-US" altLang="ko-KR" baseline="0" dirty="0"/>
              <a:t>Class</a:t>
            </a:r>
            <a:r>
              <a:rPr lang="ko-KR" altLang="en-US" baseline="0" dirty="0"/>
              <a:t>와 버튼</a:t>
            </a:r>
            <a:r>
              <a:rPr lang="en-US" altLang="ko-KR" baseline="0" dirty="0"/>
              <a:t>, </a:t>
            </a:r>
            <a:r>
              <a:rPr lang="ko-KR" altLang="en-US" baseline="0" dirty="0"/>
              <a:t>텍스트 필드</a:t>
            </a:r>
            <a:r>
              <a:rPr lang="en-US" altLang="ko-KR" baseline="0" dirty="0"/>
              <a:t>, </a:t>
            </a:r>
            <a:r>
              <a:rPr lang="ko-KR" altLang="en-US" baseline="0" dirty="0"/>
              <a:t>파일 불러오기 등 공통으로 쓰이는 </a:t>
            </a:r>
            <a:r>
              <a:rPr lang="en-US" altLang="ko-KR" baseline="0" dirty="0"/>
              <a:t>Class </a:t>
            </a:r>
            <a:r>
              <a:rPr lang="ko-KR" altLang="en-US" baseline="0" dirty="0"/>
              <a:t>나누어 설계했습니다</a:t>
            </a:r>
            <a:r>
              <a:rPr lang="en-US" altLang="ko-KR" baseline="0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직접 구현을 하지 않기 때문에 동작을 눈으로 확인 할 수 없어서</a:t>
            </a:r>
            <a:r>
              <a:rPr lang="en-US" altLang="ko-KR" dirty="0"/>
              <a:t>, </a:t>
            </a:r>
            <a:r>
              <a:rPr lang="ko-KR" altLang="en-US" dirty="0"/>
              <a:t>화면을 구성하는 요소들과 그 요소에 대한 각각의 반응을 글로 작성하는 방식을 선택하였습니다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편의를 위해 </a:t>
            </a:r>
            <a:r>
              <a:rPr lang="en-US" altLang="ko-KR" dirty="0"/>
              <a:t>Database</a:t>
            </a:r>
            <a:r>
              <a:rPr lang="ko-KR" altLang="en-US" dirty="0"/>
              <a:t>에서 데이터를 가져와야 하는 항목에는 </a:t>
            </a:r>
            <a:r>
              <a:rPr lang="en-US" altLang="ko-KR" dirty="0"/>
              <a:t>‘~~table </a:t>
            </a:r>
            <a:r>
              <a:rPr lang="ko-KR" altLang="en-US" dirty="0"/>
              <a:t>참조</a:t>
            </a:r>
            <a:r>
              <a:rPr lang="en-US" altLang="ko-KR" dirty="0"/>
              <a:t>’</a:t>
            </a:r>
            <a:r>
              <a:rPr lang="ko-KR" altLang="en-US" dirty="0"/>
              <a:t> 라는 표시를 해두었습니다</a:t>
            </a:r>
            <a:r>
              <a:rPr lang="en-US" altLang="ko-KR" dirty="0"/>
              <a:t>.</a:t>
            </a:r>
            <a:r>
              <a:rPr lang="ko-KR" altLang="en-US" dirty="0"/>
              <a:t> 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대표로 한 클래스만 쭉 읽으면서 설명해주시면 좋을 것 같습니다 </a:t>
            </a:r>
            <a:r>
              <a:rPr lang="en-US" altLang="ko-KR" dirty="0"/>
              <a:t>ex) </a:t>
            </a:r>
            <a:r>
              <a:rPr lang="ko-KR" altLang="en-US" dirty="0"/>
              <a:t>음성인식 화면</a:t>
            </a:r>
            <a:r>
              <a:rPr lang="en-US" altLang="ko-KR" baseline="0" dirty="0"/>
              <a:t> 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AE48-03A3-40BB-813B-A578D375C6F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392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기존에는 회원 정보</a:t>
            </a:r>
            <a:r>
              <a:rPr lang="en-US" altLang="ko-KR" dirty="0"/>
              <a:t>, </a:t>
            </a:r>
            <a:r>
              <a:rPr lang="ko-KR" altLang="en-US" dirty="0"/>
              <a:t>프로젝트 정보 등 프로그램에서 계속 유지되어야 할 데이터들을 </a:t>
            </a:r>
            <a:r>
              <a:rPr lang="ko-KR" altLang="en-US" dirty="0" err="1"/>
              <a:t>클래스화</a:t>
            </a:r>
            <a:r>
              <a:rPr lang="ko-KR" altLang="en-US" dirty="0"/>
              <a:t> 한 뒤</a:t>
            </a:r>
            <a:r>
              <a:rPr lang="en-US" altLang="ko-KR" dirty="0"/>
              <a:t>, </a:t>
            </a:r>
            <a:r>
              <a:rPr lang="ko-KR" altLang="en-US" dirty="0"/>
              <a:t>해당 클래스 객체를 전역</a:t>
            </a:r>
            <a:r>
              <a:rPr lang="ko-KR" altLang="en-US" baseline="0" dirty="0"/>
              <a:t> 변수 </a:t>
            </a:r>
            <a:r>
              <a:rPr lang="en-US" altLang="ko-KR" baseline="0" dirty="0" err="1"/>
              <a:t>ArrayList</a:t>
            </a:r>
            <a:r>
              <a:rPr lang="ko-KR" altLang="en-US" baseline="0" dirty="0"/>
              <a:t>로 관리하여</a:t>
            </a:r>
            <a:endParaRPr lang="en-US" altLang="ko-KR" baseline="0" dirty="0"/>
          </a:p>
          <a:p>
            <a:r>
              <a:rPr lang="ko-KR" altLang="en-US" baseline="0" dirty="0"/>
              <a:t>어디서든 사용하고 수정할 수 있도록 설계 했었습니다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위와 같은 경우에 모든 동작을 정상적으로 하였으나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프로그램을 종료하고 다시 실행했을 때</a:t>
            </a:r>
            <a:r>
              <a:rPr lang="en-US" altLang="ko-KR" baseline="0" dirty="0"/>
              <a:t>, </a:t>
            </a:r>
            <a:r>
              <a:rPr lang="ko-KR" altLang="en-US" baseline="0" dirty="0"/>
              <a:t>이전까지의 정보가 사라지는 치명적인 결함이 있었습니다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 결함을 보완하기 위해</a:t>
            </a:r>
            <a:r>
              <a:rPr lang="en-US" altLang="ko-KR" baseline="0" dirty="0"/>
              <a:t>,</a:t>
            </a:r>
            <a:r>
              <a:rPr lang="ko-KR" altLang="en-US" baseline="0" dirty="0"/>
              <a:t> 관리하는 방식을 </a:t>
            </a:r>
            <a:r>
              <a:rPr lang="en-US" altLang="ko-KR" baseline="0" dirty="0"/>
              <a:t>Database</a:t>
            </a:r>
            <a:r>
              <a:rPr lang="ko-KR" altLang="en-US" baseline="0" dirty="0"/>
              <a:t>로 변경하여 기존의 동작들도 정상적이고</a:t>
            </a:r>
            <a:r>
              <a:rPr lang="en-US" altLang="ko-KR" baseline="0" dirty="0"/>
              <a:t>, </a:t>
            </a:r>
            <a:r>
              <a:rPr lang="ko-KR" altLang="en-US" baseline="0" dirty="0"/>
              <a:t>프로그램을 종료해도 데이터가 유지되도록 하였습니다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AE48-03A3-40BB-813B-A578D375C6FA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041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앞으로의 유지 보수는</a:t>
            </a:r>
            <a:r>
              <a:rPr lang="en-US" altLang="ko-KR" dirty="0"/>
              <a:t>,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장애인간</a:t>
            </a:r>
            <a:r>
              <a:rPr lang="en-US" altLang="ko-KR" baseline="0" dirty="0"/>
              <a:t>, </a:t>
            </a:r>
            <a:r>
              <a:rPr lang="ko-KR" altLang="en-US" baseline="0" dirty="0"/>
              <a:t>장애인과 비장애인간의 실제 사용 테스트를 통하여 피드백을 받을 생각입니다</a:t>
            </a:r>
            <a:r>
              <a:rPr lang="en-US" altLang="ko-KR" baseline="0" dirty="0"/>
              <a:t>.</a:t>
            </a:r>
          </a:p>
          <a:p>
            <a:r>
              <a:rPr lang="ko-KR" altLang="en-US" baseline="0" dirty="0"/>
              <a:t>이 피드백을 통해 기본적인 기능들과 더불어 가장 핵심 기능인 음성 인식 기능과 화상 회의 기능에 대한 보완과 강화에 중점을 둘 것입니다</a:t>
            </a:r>
            <a:r>
              <a:rPr lang="en-US" altLang="ko-KR" baseline="0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AE48-03A3-40BB-813B-A578D375C6FA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03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AE48-03A3-40BB-813B-A578D375C6FA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07273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72AE48-03A3-40BB-813B-A578D375C6FA}" type="slidenum">
              <a:rPr lang="ko-KR" altLang="en-US" smtClean="0"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15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60AFC-E5EE-4547-AC9F-28E8D472F8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8F5652E-5749-5E4A-AE6B-0E2D70F85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EF301A-A2EB-AC49-9D3E-CE5C51BB7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BC2A38-EB0D-F54C-B83E-D4DA3B82F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E6032D-65E0-5E49-AD58-6B09C69EE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80389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FBD686-5BBE-F24C-BE44-17FF32035E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E9C7FC5-3152-694D-B713-A4FE0E82AF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56F874-3D23-FF44-9394-0845E6151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313139-069B-8943-8A1E-635C0E54A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F2CF25-FDCF-4E4E-8FA7-7F73B3EF7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836658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C3B7AD-FEBA-9648-B3F1-D6CB3E237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4F70347-960A-8D4E-97A0-1C7A1AE94B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188C59-3723-424B-A115-5865DB6AB9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B035E-BC87-0F49-BB24-A5913495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856F2-DEC8-0F4B-903F-EB7808D1D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45437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BC6A73-3914-DE4D-904A-C6837A7E3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71013D-332E-BD4D-B019-3D90669A6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CE026D-C63C-8341-90CA-B2F5B1761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3CC6BBA-9AC1-2846-8D12-0D95D4215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E24C43-4303-F946-8634-EA3BFE4CB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96670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202E60-5CD1-5D4C-8DC4-7FD06BB57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955B8-9D9F-4044-896B-FAFB54A369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395110-5D39-7244-BD1E-DF65825A58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9CDAC8-13D5-224D-A51A-8FED1229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F6AF1A-AFE1-714D-B6CF-A9719D7A7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2313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7D8E7A-BF4F-714B-BB99-1C85D355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96D591-C250-9C44-8CC1-D5DABB7B9B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18B3C9-2DC3-874E-B55C-B10831482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748A3AE-4934-764E-B518-1632376AB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DF7F381-8FDC-8F4D-9F9D-5634DB9F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017BA0-3C11-E64D-BAF8-AFF5CFC9B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17975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3B5D9C-95DA-4143-B814-D27383D44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2D38EB-AC88-B146-86A5-384024A19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4AF6100-555B-E240-AF14-0843A886E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E550EB-9701-A44A-B402-1B0FFDD6A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AED775-31D9-264B-8808-77DBE8E0ED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E2C10C1-105B-A046-A492-087FDB19DF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8700B8-0532-4448-910D-A8CE67CD4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6927DE5-FE23-264F-8183-EB893FC6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616731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E012D4-6618-1249-AF06-C5CCF7E48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06C1C9D-FF59-364A-828B-EB4214E9A1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8F2FFD1-69E3-FC48-9446-0FC14AE6A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F08F8C1-FEC7-444A-831B-5759F9659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84978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465994-66A8-B141-ACAB-BB4AF0757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F3EC36F-DF18-4441-AFF7-2187FE66C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AE727FB-2277-AC43-B295-90015C6ED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19057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BED647-FB38-A24F-B0F3-6907DBDE6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B3A8FA-D39E-8348-8886-8E9670B786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3E0C38-9273-D144-973A-54ED91B690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1D4520-BB3B-B845-8C3E-3FB46E622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6E15706-CF84-944E-873F-C308577DC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2D4E031-865B-B24C-AF43-E1EF8EBA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07509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C9923-8927-F44B-A6A0-2B76D1563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EA5764-43CF-6A48-84C7-690AB74B13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97AFBFC-20C4-8A44-9E94-40A7AF4B04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DC88E9-FA29-4A4F-816A-41B03E66B6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7E86566-4547-394E-8D45-FE959BCDF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5D7C147-D8AE-284B-84FB-410F6140C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89245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3E4E1C-4D25-9040-92AD-34941CC57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FC052A-C494-3A4D-A32E-81CDDB94A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3B2E-F273-7E46-B79F-DB8A4EFDC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26051-B305-4E49-BDDF-9E1CB9D34C4D}" type="datetimeFigureOut">
              <a:rPr kumimoji="1" lang="ko-KR" altLang="en-US" smtClean="0"/>
              <a:t>2019-06-03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93FC8-C0CA-914F-8BFC-92B4C6DAA6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F25BD4-EA83-3D41-989B-6F2F9B0632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99A2B-6F3A-424A-A4A9-679807CA1A29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012394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slide" Target="slide62.xml"/><Relationship Id="rId7" Type="http://schemas.openxmlformats.org/officeDocument/2006/relationships/image" Target="../media/image2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slide" Target="slide58.xml"/><Relationship Id="rId10" Type="http://schemas.openxmlformats.org/officeDocument/2006/relationships/slide" Target="slide33.xml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35.xml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slide" Target="slide3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slide" Target="slide37.xml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slide" Target="slide3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slide" Target="slide36.xml"/><Relationship Id="rId10" Type="http://schemas.openxmlformats.org/officeDocument/2006/relationships/image" Target="../media/image30.png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35.xml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slide" Target="slide3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0" Type="http://schemas.openxmlformats.org/officeDocument/2006/relationships/slide" Target="slide37.xml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31.png"/><Relationship Id="rId3" Type="http://schemas.openxmlformats.org/officeDocument/2006/relationships/image" Target="../media/image28.png"/><Relationship Id="rId7" Type="http://schemas.openxmlformats.org/officeDocument/2006/relationships/image" Target="../media/image25.png"/><Relationship Id="rId12" Type="http://schemas.openxmlformats.org/officeDocument/2006/relationships/slide" Target="slide3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29.png"/><Relationship Id="rId5" Type="http://schemas.openxmlformats.org/officeDocument/2006/relationships/image" Target="../media/image24.png"/><Relationship Id="rId15" Type="http://schemas.openxmlformats.org/officeDocument/2006/relationships/slide" Target="slide34.xml"/><Relationship Id="rId10" Type="http://schemas.openxmlformats.org/officeDocument/2006/relationships/image" Target="../media/image30.png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39.xml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slide" Target="slide33.xml"/><Relationship Id="rId2" Type="http://schemas.openxmlformats.org/officeDocument/2006/relationships/image" Target="../media/image2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slide" Target="slide40.xml"/><Relationship Id="rId10" Type="http://schemas.openxmlformats.org/officeDocument/2006/relationships/image" Target="../media/image35.png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slide" Target="slide33.xml"/><Relationship Id="rId17" Type="http://schemas.openxmlformats.org/officeDocument/2006/relationships/image" Target="../media/image39.png"/><Relationship Id="rId2" Type="http://schemas.openxmlformats.org/officeDocument/2006/relationships/image" Target="../media/image23.png"/><Relationship Id="rId16" Type="http://schemas.openxmlformats.org/officeDocument/2006/relationships/slide" Target="slide38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5.png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36.pn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image" Target="../media/image35.png"/><Relationship Id="rId17" Type="http://schemas.openxmlformats.org/officeDocument/2006/relationships/slide" Target="slide41.xml"/><Relationship Id="rId2" Type="http://schemas.openxmlformats.org/officeDocument/2006/relationships/image" Target="../media/image23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37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30.png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slide" Target="slide3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slide" Target="slide33.xml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image" Target="../media/image36.png"/><Relationship Id="rId17" Type="http://schemas.openxmlformats.org/officeDocument/2006/relationships/image" Target="../media/image37.png"/><Relationship Id="rId2" Type="http://schemas.openxmlformats.org/officeDocument/2006/relationships/image" Target="../media/image23.png"/><Relationship Id="rId16" Type="http://schemas.openxmlformats.org/officeDocument/2006/relationships/slide" Target="slide3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slide" Target="slide42.xml"/><Relationship Id="rId5" Type="http://schemas.openxmlformats.org/officeDocument/2006/relationships/image" Target="../media/image24.png"/><Relationship Id="rId1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slide" Target="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37.png"/><Relationship Id="rId3" Type="http://schemas.openxmlformats.org/officeDocument/2006/relationships/image" Target="../media/image34.png"/><Relationship Id="rId7" Type="http://schemas.openxmlformats.org/officeDocument/2006/relationships/image" Target="../media/image25.png"/><Relationship Id="rId12" Type="http://schemas.openxmlformats.org/officeDocument/2006/relationships/slide" Target="slide33.xml"/><Relationship Id="rId17" Type="http://schemas.openxmlformats.org/officeDocument/2006/relationships/slide" Target="slide38.xml"/><Relationship Id="rId2" Type="http://schemas.openxmlformats.org/officeDocument/2006/relationships/image" Target="../media/image23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8.xml"/><Relationship Id="rId11" Type="http://schemas.openxmlformats.org/officeDocument/2006/relationships/image" Target="../media/image36.png"/><Relationship Id="rId5" Type="http://schemas.openxmlformats.org/officeDocument/2006/relationships/image" Target="../media/image24.png"/><Relationship Id="rId15" Type="http://schemas.openxmlformats.org/officeDocument/2006/relationships/image" Target="../media/image31.png"/><Relationship Id="rId10" Type="http://schemas.openxmlformats.org/officeDocument/2006/relationships/image" Target="../media/image35.png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image" Target="../media/image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44.xml"/><Relationship Id="rId7" Type="http://schemas.openxmlformats.org/officeDocument/2006/relationships/slide" Target="slide58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slide" Target="slide43.xml"/><Relationship Id="rId5" Type="http://schemas.openxmlformats.org/officeDocument/2006/relationships/image" Target="../media/image41.png"/><Relationship Id="rId10" Type="http://schemas.openxmlformats.org/officeDocument/2006/relationships/image" Target="../media/image26.png"/><Relationship Id="rId4" Type="http://schemas.openxmlformats.org/officeDocument/2006/relationships/image" Target="../media/image24.png"/><Relationship Id="rId9" Type="http://schemas.openxmlformats.org/officeDocument/2006/relationships/slide" Target="slide45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43.png"/><Relationship Id="rId7" Type="http://schemas.openxmlformats.org/officeDocument/2006/relationships/image" Target="../media/image42.png"/><Relationship Id="rId12" Type="http://schemas.openxmlformats.org/officeDocument/2006/relationships/slide" Target="slide4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slide" Target="slide45.xml"/><Relationship Id="rId5" Type="http://schemas.openxmlformats.org/officeDocument/2006/relationships/image" Target="../media/image24.png"/><Relationship Id="rId10" Type="http://schemas.openxmlformats.org/officeDocument/2006/relationships/slide" Target="slide46.xml"/><Relationship Id="rId4" Type="http://schemas.openxmlformats.org/officeDocument/2006/relationships/slide" Target="slide44.xml"/><Relationship Id="rId9" Type="http://schemas.openxmlformats.org/officeDocument/2006/relationships/image" Target="../media/image2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slide" Target="slide43.xml"/><Relationship Id="rId5" Type="http://schemas.openxmlformats.org/officeDocument/2006/relationships/image" Target="../media/image24.png"/><Relationship Id="rId10" Type="http://schemas.openxmlformats.org/officeDocument/2006/relationships/slide" Target="slide46.xml"/><Relationship Id="rId4" Type="http://schemas.openxmlformats.org/officeDocument/2006/relationships/slide" Target="slide44.xml"/><Relationship Id="rId9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51.xml"/><Relationship Id="rId3" Type="http://schemas.openxmlformats.org/officeDocument/2006/relationships/image" Target="../media/image45.png"/><Relationship Id="rId7" Type="http://schemas.openxmlformats.org/officeDocument/2006/relationships/image" Target="../media/image42.png"/><Relationship Id="rId12" Type="http://schemas.openxmlformats.org/officeDocument/2006/relationships/slide" Target="slide5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slide" Target="slide48.xml"/><Relationship Id="rId5" Type="http://schemas.openxmlformats.org/officeDocument/2006/relationships/image" Target="../media/image24.png"/><Relationship Id="rId15" Type="http://schemas.openxmlformats.org/officeDocument/2006/relationships/slide" Target="slide43.xml"/><Relationship Id="rId10" Type="http://schemas.openxmlformats.org/officeDocument/2006/relationships/slide" Target="slide47.xml"/><Relationship Id="rId4" Type="http://schemas.openxmlformats.org/officeDocument/2006/relationships/slide" Target="slide44.xml"/><Relationship Id="rId9" Type="http://schemas.openxmlformats.org/officeDocument/2006/relationships/image" Target="../media/image25.png"/><Relationship Id="rId14" Type="http://schemas.openxmlformats.org/officeDocument/2006/relationships/slide" Target="slide5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slide" Target="slide46.xml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12" Type="http://schemas.openxmlformats.org/officeDocument/2006/relationships/slide" Target="slide52.xml"/><Relationship Id="rId2" Type="http://schemas.openxmlformats.org/officeDocument/2006/relationships/image" Target="../media/image23.png"/><Relationship Id="rId16" Type="http://schemas.openxmlformats.org/officeDocument/2006/relationships/slide" Target="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slide" Target="slide50.xml"/><Relationship Id="rId5" Type="http://schemas.openxmlformats.org/officeDocument/2006/relationships/image" Target="../media/image24.png"/><Relationship Id="rId15" Type="http://schemas.openxmlformats.org/officeDocument/2006/relationships/slide" Target="slide47.xml"/><Relationship Id="rId10" Type="http://schemas.openxmlformats.org/officeDocument/2006/relationships/slide" Target="slide49.xml"/><Relationship Id="rId4" Type="http://schemas.openxmlformats.org/officeDocument/2006/relationships/slide" Target="slide44.xml"/><Relationship Id="rId9" Type="http://schemas.openxmlformats.org/officeDocument/2006/relationships/image" Target="../media/image25.png"/><Relationship Id="rId14" Type="http://schemas.openxmlformats.org/officeDocument/2006/relationships/slide" Target="slide4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slide" Target="slide51.xml"/><Relationship Id="rId3" Type="http://schemas.openxmlformats.org/officeDocument/2006/relationships/image" Target="../media/image45.png"/><Relationship Id="rId7" Type="http://schemas.openxmlformats.org/officeDocument/2006/relationships/image" Target="../media/image41.png"/><Relationship Id="rId12" Type="http://schemas.openxmlformats.org/officeDocument/2006/relationships/slide" Target="slide50.xml"/><Relationship Id="rId2" Type="http://schemas.openxmlformats.org/officeDocument/2006/relationships/image" Target="../media/image23.png"/><Relationship Id="rId16" Type="http://schemas.openxmlformats.org/officeDocument/2006/relationships/slide" Target="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49.xml"/><Relationship Id="rId5" Type="http://schemas.openxmlformats.org/officeDocument/2006/relationships/slide" Target="slide44.xml"/><Relationship Id="rId15" Type="http://schemas.openxmlformats.org/officeDocument/2006/relationships/slide" Target="slide46.xml"/><Relationship Id="rId10" Type="http://schemas.openxmlformats.org/officeDocument/2006/relationships/image" Target="../media/image25.png"/><Relationship Id="rId4" Type="http://schemas.openxmlformats.org/officeDocument/2006/relationships/image" Target="../media/image47.png"/><Relationship Id="rId9" Type="http://schemas.openxmlformats.org/officeDocument/2006/relationships/slide" Target="slide58.xml"/><Relationship Id="rId14" Type="http://schemas.openxmlformats.org/officeDocument/2006/relationships/slide" Target="slide5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slide" Target="slide43.xml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12" Type="http://schemas.openxmlformats.org/officeDocument/2006/relationships/slide" Target="slide47.xml"/><Relationship Id="rId2" Type="http://schemas.openxmlformats.org/officeDocument/2006/relationships/image" Target="../media/image23.png"/><Relationship Id="rId16" Type="http://schemas.openxmlformats.org/officeDocument/2006/relationships/slide" Target="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slide" Target="slide48.xml"/><Relationship Id="rId5" Type="http://schemas.openxmlformats.org/officeDocument/2006/relationships/slide" Target="slide44.xml"/><Relationship Id="rId15" Type="http://schemas.openxmlformats.org/officeDocument/2006/relationships/slide" Target="slide50.xml"/><Relationship Id="rId10" Type="http://schemas.openxmlformats.org/officeDocument/2006/relationships/image" Target="../media/image25.png"/><Relationship Id="rId4" Type="http://schemas.openxmlformats.org/officeDocument/2006/relationships/image" Target="../media/image47.png"/><Relationship Id="rId9" Type="http://schemas.openxmlformats.org/officeDocument/2006/relationships/slide" Target="slide58.xml"/><Relationship Id="rId14" Type="http://schemas.openxmlformats.org/officeDocument/2006/relationships/slide" Target="slide5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ZyE0l0NILKk?feature=oembed" TargetMode="Externa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slide" Target="slide58.xml"/><Relationship Id="rId13" Type="http://schemas.openxmlformats.org/officeDocument/2006/relationships/image" Target="../media/image52.png"/><Relationship Id="rId18" Type="http://schemas.openxmlformats.org/officeDocument/2006/relationships/slide" Target="slide43.xml"/><Relationship Id="rId3" Type="http://schemas.openxmlformats.org/officeDocument/2006/relationships/image" Target="../media/image48.png"/><Relationship Id="rId21" Type="http://schemas.openxmlformats.org/officeDocument/2006/relationships/slide" Target="slide52.xml"/><Relationship Id="rId7" Type="http://schemas.openxmlformats.org/officeDocument/2006/relationships/image" Target="../media/image42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23.png"/><Relationship Id="rId16" Type="http://schemas.openxmlformats.org/officeDocument/2006/relationships/image" Target="../media/image55.png"/><Relationship Id="rId20" Type="http://schemas.openxmlformats.org/officeDocument/2006/relationships/slide" Target="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50.png"/><Relationship Id="rId5" Type="http://schemas.openxmlformats.org/officeDocument/2006/relationships/image" Target="../media/image2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19" Type="http://schemas.openxmlformats.org/officeDocument/2006/relationships/slide" Target="slide47.xml"/><Relationship Id="rId4" Type="http://schemas.openxmlformats.org/officeDocument/2006/relationships/slide" Target="slide44.xml"/><Relationship Id="rId9" Type="http://schemas.openxmlformats.org/officeDocument/2006/relationships/image" Target="../media/image25.png"/><Relationship Id="rId14" Type="http://schemas.openxmlformats.org/officeDocument/2006/relationships/image" Target="../media/image53.png"/><Relationship Id="rId22" Type="http://schemas.openxmlformats.org/officeDocument/2006/relationships/slide" Target="slide5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44.xml"/><Relationship Id="rId13" Type="http://schemas.openxmlformats.org/officeDocument/2006/relationships/slide" Target="slide58.xml"/><Relationship Id="rId3" Type="http://schemas.openxmlformats.org/officeDocument/2006/relationships/image" Target="../media/image57.png"/><Relationship Id="rId7" Type="http://schemas.openxmlformats.org/officeDocument/2006/relationships/slide" Target="slide50.xml"/><Relationship Id="rId12" Type="http://schemas.openxmlformats.org/officeDocument/2006/relationships/image" Target="../media/image4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8.xml"/><Relationship Id="rId11" Type="http://schemas.openxmlformats.org/officeDocument/2006/relationships/image" Target="../media/image41.png"/><Relationship Id="rId5" Type="http://schemas.openxmlformats.org/officeDocument/2006/relationships/slide" Target="slide47.xml"/><Relationship Id="rId10" Type="http://schemas.openxmlformats.org/officeDocument/2006/relationships/image" Target="../media/image24.png"/><Relationship Id="rId4" Type="http://schemas.openxmlformats.org/officeDocument/2006/relationships/slide" Target="slide43.xml"/><Relationship Id="rId9" Type="http://schemas.openxmlformats.org/officeDocument/2006/relationships/slide" Target="slide52.xml"/><Relationship Id="rId14" Type="http://schemas.openxmlformats.org/officeDocument/2006/relationships/image" Target="../media/image2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44.xml"/><Relationship Id="rId4" Type="http://schemas.openxmlformats.org/officeDocument/2006/relationships/slide" Target="slide5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slide" Target="slide52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44.xml"/><Relationship Id="rId4" Type="http://schemas.openxmlformats.org/officeDocument/2006/relationships/slide" Target="slide56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" Target="slide54.xml"/><Relationship Id="rId3" Type="http://schemas.openxmlformats.org/officeDocument/2006/relationships/image" Target="../media/image61.png"/><Relationship Id="rId7" Type="http://schemas.openxmlformats.org/officeDocument/2006/relationships/slide" Target="slide44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2.xml"/><Relationship Id="rId5" Type="http://schemas.openxmlformats.org/officeDocument/2006/relationships/slide" Target="slide55.xml"/><Relationship Id="rId4" Type="http://schemas.openxmlformats.org/officeDocument/2006/relationships/slide" Target="slide5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" Target="slide53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4.xml"/><Relationship Id="rId5" Type="http://schemas.openxmlformats.org/officeDocument/2006/relationships/slide" Target="slide44.xml"/><Relationship Id="rId4" Type="http://schemas.openxmlformats.org/officeDocument/2006/relationships/slide" Target="slide5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slide" Target="slide54.xml"/><Relationship Id="rId4" Type="http://schemas.openxmlformats.org/officeDocument/2006/relationships/slide" Target="slide4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" Target="slide4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slide" Target="slide54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5.png"/><Relationship Id="rId7" Type="http://schemas.openxmlformats.org/officeDocument/2006/relationships/slide" Target="slide61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slide" Target="slide44.xml"/><Relationship Id="rId4" Type="http://schemas.openxmlformats.org/officeDocument/2006/relationships/image" Target="../media/image6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slide" Target="slide4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9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23.png"/><Relationship Id="rId7" Type="http://schemas.openxmlformats.org/officeDocument/2006/relationships/image" Target="../media/image68.png"/><Relationship Id="rId12" Type="http://schemas.openxmlformats.org/officeDocument/2006/relationships/image" Target="../media/image2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11" Type="http://schemas.openxmlformats.org/officeDocument/2006/relationships/slide" Target="slide61.xml"/><Relationship Id="rId5" Type="http://schemas.openxmlformats.org/officeDocument/2006/relationships/image" Target="../media/image65.png"/><Relationship Id="rId10" Type="http://schemas.openxmlformats.org/officeDocument/2006/relationships/image" Target="../media/image24.png"/><Relationship Id="rId4" Type="http://schemas.openxmlformats.org/officeDocument/2006/relationships/image" Target="../media/image25.png"/><Relationship Id="rId9" Type="http://schemas.openxmlformats.org/officeDocument/2006/relationships/slide" Target="slide44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13" Type="http://schemas.openxmlformats.org/officeDocument/2006/relationships/image" Target="../media/image72.png"/><Relationship Id="rId3" Type="http://schemas.openxmlformats.org/officeDocument/2006/relationships/image" Target="../media/image70.png"/><Relationship Id="rId7" Type="http://schemas.openxmlformats.org/officeDocument/2006/relationships/image" Target="../media/image25.png"/><Relationship Id="rId12" Type="http://schemas.openxmlformats.org/officeDocument/2006/relationships/slide" Target="slide43.xml"/><Relationship Id="rId2" Type="http://schemas.openxmlformats.org/officeDocument/2006/relationships/image" Target="../media/image23.png"/><Relationship Id="rId16" Type="http://schemas.openxmlformats.org/officeDocument/2006/relationships/slide" Target="slide3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57.xml"/><Relationship Id="rId11" Type="http://schemas.openxmlformats.org/officeDocument/2006/relationships/image" Target="../media/image71.png"/><Relationship Id="rId5" Type="http://schemas.openxmlformats.org/officeDocument/2006/relationships/image" Target="../media/image24.png"/><Relationship Id="rId15" Type="http://schemas.openxmlformats.org/officeDocument/2006/relationships/image" Target="../media/image73.png"/><Relationship Id="rId10" Type="http://schemas.openxmlformats.org/officeDocument/2006/relationships/slide" Target="slide38.xml"/><Relationship Id="rId4" Type="http://schemas.openxmlformats.org/officeDocument/2006/relationships/slide" Target="slide62.xml"/><Relationship Id="rId9" Type="http://schemas.openxmlformats.org/officeDocument/2006/relationships/image" Target="../media/image27.png"/><Relationship Id="rId14" Type="http://schemas.openxmlformats.org/officeDocument/2006/relationships/slide" Target="slide34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slide" Target="slide61.xml"/><Relationship Id="rId3" Type="http://schemas.openxmlformats.org/officeDocument/2006/relationships/slide" Target="slide44.xml"/><Relationship Id="rId7" Type="http://schemas.openxmlformats.org/officeDocument/2006/relationships/image" Target="../media/image26.png"/><Relationship Id="rId12" Type="http://schemas.openxmlformats.org/officeDocument/2006/relationships/slide" Target="slide33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74.png"/><Relationship Id="rId5" Type="http://schemas.openxmlformats.org/officeDocument/2006/relationships/slide" Target="slide58.xml"/><Relationship Id="rId10" Type="http://schemas.openxmlformats.org/officeDocument/2006/relationships/image" Target="../media/image31.png"/><Relationship Id="rId4" Type="http://schemas.openxmlformats.org/officeDocument/2006/relationships/image" Target="../media/image24.png"/><Relationship Id="rId9" Type="http://schemas.openxmlformats.org/officeDocument/2006/relationships/image" Target="../media/image27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71378" y="1357010"/>
            <a:ext cx="748153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불가능을 가능으로</a:t>
            </a:r>
            <a:endParaRPr lang="en-US" altLang="ko-KR" sz="7200" b="1" spc="-300" dirty="0">
              <a:solidFill>
                <a:schemeClr val="bg2">
                  <a:lumMod val="75000"/>
                  <a:alpha val="30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  <a:p>
            <a:r>
              <a:rPr lang="en-US" altLang="ko-KR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THIS, ABLE</a:t>
            </a:r>
          </a:p>
          <a:p>
            <a:endParaRPr lang="ko-KR" altLang="en-US" sz="7200" b="1" spc="-300" dirty="0">
              <a:solidFill>
                <a:schemeClr val="bg2">
                  <a:lumMod val="75000"/>
                  <a:alpha val="30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384" y="1275837"/>
            <a:ext cx="748153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pc="-300" dirty="0">
                <a:solidFill>
                  <a:srgbClr val="F08E96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불가능을 가능으로</a:t>
            </a:r>
            <a:endParaRPr lang="en-US" altLang="ko-KR" sz="7200" b="1" spc="-300" dirty="0">
              <a:solidFill>
                <a:srgbClr val="F08E96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  <a:p>
            <a:r>
              <a:rPr lang="en-US" altLang="ko-KR" sz="7200" b="1" spc="-300" dirty="0">
                <a:solidFill>
                  <a:srgbClr val="F08E96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THIS, ABLE</a:t>
            </a:r>
          </a:p>
          <a:p>
            <a:endParaRPr lang="ko-KR" altLang="en-US" sz="7200" b="1" spc="-300" dirty="0">
              <a:solidFill>
                <a:srgbClr val="F08E96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2910D-40D6-064F-8B17-0BBD04B2B44B}"/>
              </a:ext>
            </a:extLst>
          </p:cNvPr>
          <p:cNvSpPr txBox="1"/>
          <p:nvPr/>
        </p:nvSpPr>
        <p:spPr>
          <a:xfrm>
            <a:off x="3285667" y="6078830"/>
            <a:ext cx="8797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2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조 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: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김태형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송재우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양희연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팀장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),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이동균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임채선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채수현</a:t>
            </a:r>
          </a:p>
        </p:txBody>
      </p:sp>
    </p:spTree>
    <p:extLst>
      <p:ext uri="{BB962C8B-B14F-4D97-AF65-F5344CB8AC3E}">
        <p14:creationId xmlns:p14="http://schemas.microsoft.com/office/powerpoint/2010/main" val="28880510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423006" cy="660429"/>
            <a:chOff x="1188881" y="351819"/>
            <a:chExt cx="442300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001 THIS ABLE</a:t>
              </a:r>
              <a:endParaRPr lang="ko-KR" altLang="en-US" sz="1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4230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프로그램 주요기능설정 </a:t>
              </a:r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(</a:t>
              </a:r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비중 설정</a:t>
              </a:r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)</a:t>
              </a:r>
              <a:endParaRPr lang="ko-KR" altLang="en-US" sz="2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D3C1413-CB5A-D448-84DF-4D9EC3A44E01}"/>
              </a:ext>
            </a:extLst>
          </p:cNvPr>
          <p:cNvSpPr txBox="1"/>
          <p:nvPr/>
        </p:nvSpPr>
        <p:spPr>
          <a:xfrm>
            <a:off x="-674946" y="3658374"/>
            <a:ext cx="50712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0"/>
                <a:solidFill>
                  <a:schemeClr val="tx2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장애인을 위한 기능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E3E7AF-9E0F-8D49-B225-07D8D27DA818}"/>
              </a:ext>
            </a:extLst>
          </p:cNvPr>
          <p:cNvSpPr txBox="1"/>
          <p:nvPr/>
        </p:nvSpPr>
        <p:spPr>
          <a:xfrm>
            <a:off x="6993598" y="1492690"/>
            <a:ext cx="50712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0"/>
                <a:solidFill>
                  <a:schemeClr val="tx2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협업 도구 기능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90CD3-0C80-0C48-A65B-DD4CD6D49B1F}"/>
              </a:ext>
            </a:extLst>
          </p:cNvPr>
          <p:cNvSpPr txBox="1"/>
          <p:nvPr/>
        </p:nvSpPr>
        <p:spPr>
          <a:xfrm>
            <a:off x="7120708" y="4469547"/>
            <a:ext cx="50712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0"/>
                <a:solidFill>
                  <a:schemeClr val="tx2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직관적인 디자인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56EF1C3-1ED6-B74E-97E1-E17E7C0F1AC6}"/>
              </a:ext>
            </a:extLst>
          </p:cNvPr>
          <p:cNvGrpSpPr/>
          <p:nvPr/>
        </p:nvGrpSpPr>
        <p:grpSpPr>
          <a:xfrm>
            <a:off x="3355235" y="1328446"/>
            <a:ext cx="5134424" cy="4758237"/>
            <a:chOff x="2928378" y="1163138"/>
            <a:chExt cx="5134424" cy="4758237"/>
          </a:xfrm>
        </p:grpSpPr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D4172554-AD04-4648-8A5C-F008DC3DAA7F}"/>
                </a:ext>
              </a:extLst>
            </p:cNvPr>
            <p:cNvSpPr/>
            <p:nvPr/>
          </p:nvSpPr>
          <p:spPr>
            <a:xfrm>
              <a:off x="2928378" y="1163138"/>
              <a:ext cx="3677648" cy="3677648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48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40%</a:t>
              </a:r>
              <a:r>
                <a:rPr lang="ko-KR" altLang="en-US" sz="48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 </a:t>
              </a: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9BD89200-2604-0944-BF1C-748C7221F17B}"/>
                </a:ext>
              </a:extLst>
            </p:cNvPr>
            <p:cNvSpPr/>
            <p:nvPr/>
          </p:nvSpPr>
          <p:spPr>
            <a:xfrm>
              <a:off x="4314660" y="3111500"/>
              <a:ext cx="2809875" cy="2809875"/>
            </a:xfrm>
            <a:prstGeom prst="ellipse">
              <a:avLst/>
            </a:prstGeom>
            <a:solidFill>
              <a:schemeClr val="accent3">
                <a:lumMod val="75000"/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30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  <a:p>
              <a:pPr algn="ctr"/>
              <a:endParaRPr lang="en-US" altLang="ko-KR" sz="30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  <a:p>
              <a:pPr algn="r"/>
              <a:r>
                <a:rPr lang="en-US" altLang="ko-KR" sz="30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30%</a:t>
              </a: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A148D567-AC88-C242-A409-F7249DA6CD31}"/>
                </a:ext>
              </a:extLst>
            </p:cNvPr>
            <p:cNvSpPr/>
            <p:nvPr/>
          </p:nvSpPr>
          <p:spPr>
            <a:xfrm>
              <a:off x="5252927" y="1597025"/>
              <a:ext cx="2809875" cy="2809875"/>
            </a:xfrm>
            <a:prstGeom prst="ellipse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ko-KR" altLang="en-US" sz="30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 </a:t>
              </a:r>
              <a:r>
                <a:rPr lang="en-US" altLang="ko-KR" sz="30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30%</a:t>
              </a:r>
              <a:endParaRPr lang="ko-KR" altLang="en-US" sz="30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0B6BDDD2-3FC0-4C48-B798-E60971775686}"/>
              </a:ext>
            </a:extLst>
          </p:cNvPr>
          <p:cNvSpPr txBox="1"/>
          <p:nvPr/>
        </p:nvSpPr>
        <p:spPr>
          <a:xfrm>
            <a:off x="472790" y="4138607"/>
            <a:ext cx="1948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음성 인식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화상 회의 </a:t>
            </a:r>
            <a:r>
              <a:rPr lang="en-US" altLang="ko-KR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수화</a:t>
            </a:r>
            <a:r>
              <a:rPr lang="en-US" altLang="ko-KR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D27B280-E31A-DF4F-BAEC-14F3DF15BAE9}"/>
              </a:ext>
            </a:extLst>
          </p:cNvPr>
          <p:cNvSpPr txBox="1"/>
          <p:nvPr/>
        </p:nvSpPr>
        <p:spPr>
          <a:xfrm>
            <a:off x="8555041" y="2015910"/>
            <a:ext cx="194840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프로젝트생성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팀원 구성 기능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채팅 기능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음성채팅 기능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첨부파일 기능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알림 기능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1CA9F3-DAA8-A545-966E-39B3595382AA}"/>
              </a:ext>
            </a:extLst>
          </p:cNvPr>
          <p:cNvSpPr txBox="1"/>
          <p:nvPr/>
        </p:nvSpPr>
        <p:spPr>
          <a:xfrm>
            <a:off x="8555040" y="4971123"/>
            <a:ext cx="28098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깔끔한 색상으로 집중력 높임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어디서나 음성인식 기능이 가능하도록 </a:t>
            </a:r>
            <a:r>
              <a:rPr lang="en-US" altLang="ko-KR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UI </a:t>
            </a: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설계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342900" indent="-342900" algn="just">
              <a:buAutoNum type="arabicPeriod"/>
            </a:pP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수화를 해야 할 수 있으므로 화상회의 중에도 채팅이 가능하도록 </a:t>
            </a:r>
            <a:r>
              <a:rPr lang="en-US" altLang="ko-KR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UI</a:t>
            </a:r>
            <a:r>
              <a:rPr lang="ko-KR" altLang="en-US" sz="16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설계</a:t>
            </a:r>
            <a:endParaRPr lang="en-US" altLang="ko-KR" sz="16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6577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01689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002</a:t>
            </a:r>
            <a:endParaRPr lang="ko-KR" altLang="en-US" sz="7200" b="1" dirty="0">
              <a:solidFill>
                <a:schemeClr val="bg2">
                  <a:lumMod val="2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435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프로젝트계획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F2A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B4C7D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1832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941557" cy="660429"/>
            <a:chOff x="1188881" y="351819"/>
            <a:chExt cx="19415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4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002 </a:t>
              </a:r>
              <a:r>
                <a:rPr lang="ko-KR" altLang="en-US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9415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소개</a:t>
              </a: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D5EDE52-8308-0248-B374-6E28B5570FEE}"/>
              </a:ext>
            </a:extLst>
          </p:cNvPr>
          <p:cNvSpPr txBox="1"/>
          <p:nvPr/>
        </p:nvSpPr>
        <p:spPr>
          <a:xfrm>
            <a:off x="3217709" y="1258108"/>
            <a:ext cx="5660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프로젝트 관리를 지원하기 위한 협업 도구를 개발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0B896D-B550-4744-AC26-2BA175B2A053}"/>
              </a:ext>
            </a:extLst>
          </p:cNvPr>
          <p:cNvSpPr txBox="1"/>
          <p:nvPr/>
        </p:nvSpPr>
        <p:spPr>
          <a:xfrm>
            <a:off x="1155319" y="2969832"/>
            <a:ext cx="2424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DISABLED</a:t>
            </a:r>
            <a:endParaRPr lang="ko-KR" altLang="en-US" sz="20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1E9FBC-4B1D-584F-A0AB-2BD15DC75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5545625"/>
              </p:ext>
            </p:extLst>
          </p:nvPr>
        </p:nvGraphicFramePr>
        <p:xfrm>
          <a:off x="619789" y="2042481"/>
          <a:ext cx="5000846" cy="369023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239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764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27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5771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577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단계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산출물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산출물 형식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9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프로젝트 계획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2019.03.18 ~ 2019.04.01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프로젝트 계획서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*.doc(x)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9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요구사항 분석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2019.04.02 ~ 2019.04.16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요구사항 명세서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*.doc(x)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90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설계 및 디자인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2019.04.17 ~ 2019.05.13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UI Design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Class Design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*.pptx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9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구현</a:t>
                      </a:r>
                      <a:r>
                        <a:rPr lang="en-US" altLang="ko-KR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/QA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2019.05.14 ~ 2019.05.27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테스트 보고서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*.</a:t>
                      </a:r>
                      <a:r>
                        <a:rPr lang="en-US" altLang="ko-KR" sz="1200" kern="1200" baseline="0" dirty="0" err="1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xlsx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90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프로젝트 종료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2019.05.28 ~ 2019.05.31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발표자료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*.pptx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5907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전체 단계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2019.03.18 ~ 2019.05.31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회의록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kern="1200" baseline="0" dirty="0">
                          <a:solidFill>
                            <a:schemeClr val="tx1"/>
                          </a:solidFill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  <a:cs typeface="+mn-cs"/>
                        </a:rPr>
                        <a:t>*.doc(x)</a:t>
                      </a:r>
                      <a:r>
                        <a:rPr lang="ko-KR" altLang="ko-KR" sz="1200" baseline="0" dirty="0">
                          <a:effectLst/>
                          <a:latin typeface="BM JUA_TTF" panose="02020603020101020101" pitchFamily="18" charset="-127"/>
                          <a:ea typeface="BM JUA_TTF" panose="02020603020101020101" pitchFamily="18" charset="-127"/>
                        </a:rPr>
                        <a:t> </a:t>
                      </a:r>
                      <a:endParaRPr lang="ko-KR" altLang="en-US" sz="1200" baseline="0" dirty="0">
                        <a:latin typeface="BM JUA_TTF" panose="02020603020101020101" pitchFamily="18" charset="-127"/>
                        <a:ea typeface="BM JUA_TTF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86074"/>
                  </a:ext>
                </a:extLst>
              </a:tr>
            </a:tbl>
          </a:graphicData>
        </a:graphic>
      </p:graphicFrame>
      <p:graphicFrame>
        <p:nvGraphicFramePr>
          <p:cNvPr id="23" name="다이어그램 22">
            <a:extLst>
              <a:ext uri="{FF2B5EF4-FFF2-40B4-BE49-F238E27FC236}">
                <a16:creationId xmlns:a16="http://schemas.microsoft.com/office/drawing/2014/main" id="{1FE1938D-EA2A-EE45-9B40-B647219F922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9558800"/>
              </p:ext>
            </p:extLst>
          </p:nvPr>
        </p:nvGraphicFramePr>
        <p:xfrm>
          <a:off x="6156165" y="2269201"/>
          <a:ext cx="5448301" cy="3185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1" name="TextBox 40">
            <a:extLst>
              <a:ext uri="{FF2B5EF4-FFF2-40B4-BE49-F238E27FC236}">
                <a16:creationId xmlns:a16="http://schemas.microsoft.com/office/drawing/2014/main" id="{D06FE827-24F6-B34E-B166-CD6F624B28BA}"/>
              </a:ext>
            </a:extLst>
          </p:cNvPr>
          <p:cNvSpPr txBox="1"/>
          <p:nvPr/>
        </p:nvSpPr>
        <p:spPr>
          <a:xfrm>
            <a:off x="2090369" y="6004612"/>
            <a:ext cx="205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프로젝트 일정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CC3143A-4F9E-F142-B823-A20325992D33}"/>
              </a:ext>
            </a:extLst>
          </p:cNvPr>
          <p:cNvSpPr txBox="1"/>
          <p:nvPr/>
        </p:nvSpPr>
        <p:spPr>
          <a:xfrm>
            <a:off x="7848223" y="6004613"/>
            <a:ext cx="205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조직도</a:t>
            </a:r>
          </a:p>
        </p:txBody>
      </p:sp>
    </p:spTree>
    <p:extLst>
      <p:ext uri="{BB962C8B-B14F-4D97-AF65-F5344CB8AC3E}">
        <p14:creationId xmlns:p14="http://schemas.microsoft.com/office/powerpoint/2010/main" val="3719240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031984" cy="660429"/>
            <a:chOff x="1188881" y="351819"/>
            <a:chExt cx="303198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4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002 </a:t>
              </a:r>
              <a:r>
                <a:rPr lang="ko-KR" altLang="en-US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0319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생명주기 모델 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Waterfall</a:t>
              </a:r>
              <a:endParaRPr lang="ko-KR" altLang="en-US" sz="2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D29D2004-7BAF-234E-B7BF-B811754E52EB}"/>
              </a:ext>
            </a:extLst>
          </p:cNvPr>
          <p:cNvSpPr txBox="1"/>
          <p:nvPr/>
        </p:nvSpPr>
        <p:spPr>
          <a:xfrm>
            <a:off x="8887335" y="2443681"/>
            <a:ext cx="249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시스템의 구조 설계 </a:t>
            </a:r>
            <a:endParaRPr lang="en-US" altLang="ko-KR" sz="14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highlight>
                  <a:srgbClr val="DAE3F2"/>
                </a:highlight>
                <a:latin typeface="BM JUA_TTF" panose="02020603020101020101" pitchFamily="18" charset="-127"/>
                <a:ea typeface="BM JUA_TTF" panose="02020603020101020101" pitchFamily="18" charset="-127"/>
              </a:rPr>
              <a:t>설계서 제출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6F92A8B-E422-FE4D-AF99-5301C39C87DA}"/>
              </a:ext>
            </a:extLst>
          </p:cNvPr>
          <p:cNvSpPr txBox="1"/>
          <p:nvPr/>
        </p:nvSpPr>
        <p:spPr>
          <a:xfrm>
            <a:off x="8450517" y="3627737"/>
            <a:ext cx="33660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보고서 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-&gt; 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컴퓨터 프로그램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CA558A-F78F-ED4E-A54E-0B6CA257D1DD}"/>
              </a:ext>
            </a:extLst>
          </p:cNvPr>
          <p:cNvSpPr txBox="1"/>
          <p:nvPr/>
        </p:nvSpPr>
        <p:spPr>
          <a:xfrm>
            <a:off x="8887334" y="4496523"/>
            <a:ext cx="249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일정 수준의 품질 </a:t>
            </a:r>
            <a:endParaRPr lang="en-US" altLang="ko-KR" sz="14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highlight>
                  <a:srgbClr val="DAE3F2"/>
                </a:highlight>
                <a:latin typeface="BM JUA_TTF" panose="02020603020101020101" pitchFamily="18" charset="-127"/>
                <a:ea typeface="BM JUA_TTF" panose="02020603020101020101" pitchFamily="18" charset="-127"/>
              </a:rPr>
              <a:t>테스트 보고서 제출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209E01-71B6-A149-BC17-2FF384C39C2B}"/>
              </a:ext>
            </a:extLst>
          </p:cNvPr>
          <p:cNvSpPr txBox="1"/>
          <p:nvPr/>
        </p:nvSpPr>
        <p:spPr>
          <a:xfrm>
            <a:off x="8887334" y="5577867"/>
            <a:ext cx="2492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결함 수정과 성능 개선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E1E997-E9EF-C74E-A091-3B34C5BCFEE9}"/>
              </a:ext>
            </a:extLst>
          </p:cNvPr>
          <p:cNvSpPr txBox="1"/>
          <p:nvPr/>
        </p:nvSpPr>
        <p:spPr>
          <a:xfrm>
            <a:off x="8887335" y="1442733"/>
            <a:ext cx="2492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고객의 요구사항의 문서화</a:t>
            </a:r>
            <a:endParaRPr lang="en-US" altLang="ko-KR" sz="14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highlight>
                  <a:srgbClr val="DAE3F2"/>
                </a:highlight>
                <a:latin typeface="BM JUA_TTF" panose="02020603020101020101" pitchFamily="18" charset="-127"/>
                <a:ea typeface="BM JUA_TTF" panose="02020603020101020101" pitchFamily="18" charset="-127"/>
              </a:rPr>
              <a:t>요구사항 명세서 제출</a:t>
            </a:r>
            <a:endParaRPr lang="en-US" altLang="ko-KR" sz="1400" dirty="0">
              <a:solidFill>
                <a:schemeClr val="tx2"/>
              </a:solidFill>
              <a:highlight>
                <a:srgbClr val="DAE3F2"/>
              </a:highlight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C6A876-C24C-7C40-8845-5C89268E9FDD}"/>
              </a:ext>
            </a:extLst>
          </p:cNvPr>
          <p:cNvSpPr txBox="1"/>
          <p:nvPr/>
        </p:nvSpPr>
        <p:spPr>
          <a:xfrm>
            <a:off x="7496426" y="1516791"/>
            <a:ext cx="1527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E72BD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요구사항 분석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4D6440-939C-DE4B-A8CF-39E995436C53}"/>
              </a:ext>
            </a:extLst>
          </p:cNvPr>
          <p:cNvSpPr txBox="1"/>
          <p:nvPr/>
        </p:nvSpPr>
        <p:spPr>
          <a:xfrm>
            <a:off x="7107741" y="2524820"/>
            <a:ext cx="230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설계 및 디자인</a:t>
            </a:r>
            <a:endParaRPr lang="ko-KR" altLang="en-US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DA01F6D-D040-B949-9826-004529D42150}"/>
              </a:ext>
            </a:extLst>
          </p:cNvPr>
          <p:cNvSpPr txBox="1"/>
          <p:nvPr/>
        </p:nvSpPr>
        <p:spPr>
          <a:xfrm>
            <a:off x="7107741" y="3599843"/>
            <a:ext cx="230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구현</a:t>
            </a:r>
            <a:endParaRPr lang="ko-KR" altLang="en-US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D328EE-07FC-044B-9651-74ADFB7C8D37}"/>
              </a:ext>
            </a:extLst>
          </p:cNvPr>
          <p:cNvSpPr txBox="1"/>
          <p:nvPr/>
        </p:nvSpPr>
        <p:spPr>
          <a:xfrm>
            <a:off x="7107741" y="4570583"/>
            <a:ext cx="230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0070C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QA</a:t>
            </a:r>
            <a:endParaRPr lang="ko-KR" altLang="en-US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08C7E86-1E28-6940-8533-3285D896E600}"/>
              </a:ext>
            </a:extLst>
          </p:cNvPr>
          <p:cNvSpPr txBox="1"/>
          <p:nvPr/>
        </p:nvSpPr>
        <p:spPr>
          <a:xfrm>
            <a:off x="7096332" y="5547090"/>
            <a:ext cx="2304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rgbClr val="0070C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유지보수</a:t>
            </a:r>
            <a:endParaRPr lang="ko-KR" altLang="en-US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658DA92-0477-0B4F-A5EA-21D7BD01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82" y="1808988"/>
            <a:ext cx="5465996" cy="38747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2238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414170" cy="660429"/>
            <a:chOff x="1188881" y="351819"/>
            <a:chExt cx="141417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4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002 </a:t>
              </a:r>
              <a:r>
                <a:rPr lang="ko-KR" altLang="en-US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37730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도구 소개</a:t>
              </a:r>
            </a:p>
          </p:txBody>
        </p:sp>
      </p:grpSp>
      <p:pic>
        <p:nvPicPr>
          <p:cNvPr id="29" name="그림 28" descr="표지판, 텍스트이(가) 표시된 사진&#10;&#10;자동 생성된 설명">
            <a:extLst>
              <a:ext uri="{FF2B5EF4-FFF2-40B4-BE49-F238E27FC236}">
                <a16:creationId xmlns:a16="http://schemas.microsoft.com/office/drawing/2014/main" id="{545513BA-93DE-E740-B7FF-4422CC69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098" y="4431821"/>
            <a:ext cx="996220" cy="975247"/>
          </a:xfrm>
          <a:prstGeom prst="rect">
            <a:avLst/>
          </a:prstGeom>
        </p:spPr>
      </p:pic>
      <p:pic>
        <p:nvPicPr>
          <p:cNvPr id="30" name="그림 29" descr="텍스트이(가) 표시된 사진&#10;&#10;자동 생성된 설명">
            <a:extLst>
              <a:ext uri="{FF2B5EF4-FFF2-40B4-BE49-F238E27FC236}">
                <a16:creationId xmlns:a16="http://schemas.microsoft.com/office/drawing/2014/main" id="{07E720C0-87BB-3549-9F1D-72A73AD7B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0277" y="4431821"/>
            <a:ext cx="1076384" cy="975247"/>
          </a:xfrm>
          <a:prstGeom prst="rect">
            <a:avLst/>
          </a:prstGeom>
        </p:spPr>
      </p:pic>
      <p:pic>
        <p:nvPicPr>
          <p:cNvPr id="31" name="그림 30" descr="클립아트이(가) 표시된 사진&#10;&#10;자동 생성된 설명">
            <a:extLst>
              <a:ext uri="{FF2B5EF4-FFF2-40B4-BE49-F238E27FC236}">
                <a16:creationId xmlns:a16="http://schemas.microsoft.com/office/drawing/2014/main" id="{26E6A480-F482-654D-929F-2258C4689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7755" y="4431820"/>
            <a:ext cx="985459" cy="97524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9ACCCB8-F8C8-794C-B951-8E1A0DE6C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32241" y="2245973"/>
            <a:ext cx="2830286" cy="1651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E089DB1A-AB15-D94A-BEC4-15B6568E46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3086" y="2861243"/>
            <a:ext cx="860195" cy="87158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1AAC4645-F5AF-2042-A414-0ACEE5E037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8881" y="2861243"/>
            <a:ext cx="861512" cy="871588"/>
          </a:xfrm>
          <a:prstGeom prst="rect">
            <a:avLst/>
          </a:prstGeom>
        </p:spPr>
      </p:pic>
      <p:pic>
        <p:nvPicPr>
          <p:cNvPr id="36" name="그림 35" descr="모니터, 표지판, 디스플레이, 전자기기이(가) 표시된 사진&#10;&#10;자동 생성된 설명">
            <a:extLst>
              <a:ext uri="{FF2B5EF4-FFF2-40B4-BE49-F238E27FC236}">
                <a16:creationId xmlns:a16="http://schemas.microsoft.com/office/drawing/2014/main" id="{31427CB4-A157-3149-BBF3-A3E99A68795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1068" y="1932261"/>
            <a:ext cx="909250" cy="87158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2E1A03B-EB0D-C24D-B7B8-A4D82A4EF9C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8881" y="1670259"/>
            <a:ext cx="2184400" cy="9779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3EA382-824D-F346-B722-290ED414B634}"/>
              </a:ext>
            </a:extLst>
          </p:cNvPr>
          <p:cNvSpPr txBox="1"/>
          <p:nvPr/>
        </p:nvSpPr>
        <p:spPr>
          <a:xfrm>
            <a:off x="1251238" y="4045293"/>
            <a:ext cx="205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연락 도구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217885E-8D33-4B4C-BCA4-52A6EE21CCA3}"/>
              </a:ext>
            </a:extLst>
          </p:cNvPr>
          <p:cNvSpPr txBox="1"/>
          <p:nvPr/>
        </p:nvSpPr>
        <p:spPr>
          <a:xfrm>
            <a:off x="8890359" y="4045293"/>
            <a:ext cx="205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재정 관리 도구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1167825-8477-C648-B4EF-E0F3BF796BA8}"/>
              </a:ext>
            </a:extLst>
          </p:cNvPr>
          <p:cNvSpPr txBox="1"/>
          <p:nvPr/>
        </p:nvSpPr>
        <p:spPr>
          <a:xfrm>
            <a:off x="4502913" y="2968677"/>
            <a:ext cx="28855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디자인 및 개발 도구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1370FEA-AC75-3348-8EE4-2B073C0A0C27}"/>
              </a:ext>
            </a:extLst>
          </p:cNvPr>
          <p:cNvSpPr txBox="1"/>
          <p:nvPr/>
        </p:nvSpPr>
        <p:spPr>
          <a:xfrm>
            <a:off x="4915849" y="5596664"/>
            <a:ext cx="205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문서 작성 도구</a:t>
            </a:r>
          </a:p>
        </p:txBody>
      </p:sp>
    </p:spTree>
    <p:extLst>
      <p:ext uri="{BB962C8B-B14F-4D97-AF65-F5344CB8AC3E}">
        <p14:creationId xmlns:p14="http://schemas.microsoft.com/office/powerpoint/2010/main" val="2354319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958328" cy="660429"/>
            <a:chOff x="1188881" y="351819"/>
            <a:chExt cx="3958328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4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002 </a:t>
              </a:r>
              <a:r>
                <a:rPr lang="ko-KR" altLang="en-US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95832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WBS(Work Breakdown Structure)</a:t>
              </a:r>
              <a:endParaRPr lang="ko-KR" altLang="en-US" sz="2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pic>
        <p:nvPicPr>
          <p:cNvPr id="3" name="그림 2" descr="스크린샷, 모니터, 앉아있는이(가) 표시된 사진&#10;&#10;자동 생성된 설명">
            <a:extLst>
              <a:ext uri="{FF2B5EF4-FFF2-40B4-BE49-F238E27FC236}">
                <a16:creationId xmlns:a16="http://schemas.microsoft.com/office/drawing/2014/main" id="{175CB536-DD7A-C143-A62F-7B93FBEF0F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2125" y="964548"/>
            <a:ext cx="4567750" cy="572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050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237023" cy="660429"/>
            <a:chOff x="1188881" y="351819"/>
            <a:chExt cx="223702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4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002 </a:t>
              </a:r>
              <a:r>
                <a:rPr lang="ko-KR" altLang="en-US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23702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Gantt &amp; Pert 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차트</a:t>
              </a: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01E11EE5-661B-534C-B3EA-6660D31F6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14" y="1608559"/>
            <a:ext cx="4886756" cy="36408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4E78289-6E00-F540-9C37-A3ACF93B5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2091" y="1608559"/>
            <a:ext cx="4457700" cy="363804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perspective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B6FB84-9069-614D-A5DA-1C66852BE25E}"/>
              </a:ext>
            </a:extLst>
          </p:cNvPr>
          <p:cNvSpPr txBox="1"/>
          <p:nvPr/>
        </p:nvSpPr>
        <p:spPr>
          <a:xfrm>
            <a:off x="2396808" y="5520219"/>
            <a:ext cx="205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Gantt </a:t>
            </a:r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차트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0FE7946-3082-064F-BB5A-6C6A9D8ACDBD}"/>
              </a:ext>
            </a:extLst>
          </p:cNvPr>
          <p:cNvSpPr txBox="1"/>
          <p:nvPr/>
        </p:nvSpPr>
        <p:spPr>
          <a:xfrm>
            <a:off x="7735508" y="5518170"/>
            <a:ext cx="205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Pert </a:t>
            </a:r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차트</a:t>
            </a:r>
          </a:p>
        </p:txBody>
      </p:sp>
    </p:spTree>
    <p:extLst>
      <p:ext uri="{BB962C8B-B14F-4D97-AF65-F5344CB8AC3E}">
        <p14:creationId xmlns:p14="http://schemas.microsoft.com/office/powerpoint/2010/main" val="290130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723549" cy="660429"/>
            <a:chOff x="1188881" y="351819"/>
            <a:chExt cx="172354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4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002 </a:t>
              </a:r>
              <a:r>
                <a:rPr lang="ko-KR" altLang="en-US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72354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산출물 관리</a:t>
              </a: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30B896D-B550-4744-AC26-2BA175B2A053}"/>
              </a:ext>
            </a:extLst>
          </p:cNvPr>
          <p:cNvSpPr txBox="1"/>
          <p:nvPr/>
        </p:nvSpPr>
        <p:spPr>
          <a:xfrm>
            <a:off x="2509012" y="2614232"/>
            <a:ext cx="2424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DISABLED</a:t>
            </a:r>
            <a:endParaRPr lang="ko-KR" altLang="en-US" sz="20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5C6257A8-50F1-7545-AD91-D186023604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7924" y="1561031"/>
            <a:ext cx="4621227" cy="4076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B4C04E4-AED0-5C40-B4EC-4273AB435A25}"/>
              </a:ext>
            </a:extLst>
          </p:cNvPr>
          <p:cNvSpPr txBox="1"/>
          <p:nvPr/>
        </p:nvSpPr>
        <p:spPr>
          <a:xfrm>
            <a:off x="2603051" y="1893871"/>
            <a:ext cx="205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산출물 저장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E9F7D7C-5A52-6944-87D2-4EFAFFC85A35}"/>
              </a:ext>
            </a:extLst>
          </p:cNvPr>
          <p:cNvSpPr txBox="1"/>
          <p:nvPr/>
        </p:nvSpPr>
        <p:spPr>
          <a:xfrm>
            <a:off x="2603051" y="4052247"/>
            <a:ext cx="2059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산출물 명 설정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281B3B-F3E6-B44B-BB81-64D155E0B1F2}"/>
              </a:ext>
            </a:extLst>
          </p:cNvPr>
          <p:cNvSpPr txBox="1"/>
          <p:nvPr/>
        </p:nvSpPr>
        <p:spPr>
          <a:xfrm>
            <a:off x="1738437" y="2462501"/>
            <a:ext cx="4009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- 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산출물 파일은 협업 도구인 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Slack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을 이용하여 프로젝트 단계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요구사항 명세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설계 등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)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별 채널을 만들어 저장</a:t>
            </a:r>
            <a:endParaRPr lang="en-US" altLang="ko-KR" sz="1400" dirty="0">
              <a:solidFill>
                <a:schemeClr val="tx2"/>
              </a:solidFill>
              <a:highlight>
                <a:srgbClr val="DAE3F2"/>
              </a:highlight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18C973-5921-784B-B9B4-B672CD6C95A0}"/>
              </a:ext>
            </a:extLst>
          </p:cNvPr>
          <p:cNvSpPr txBox="1"/>
          <p:nvPr/>
        </p:nvSpPr>
        <p:spPr>
          <a:xfrm>
            <a:off x="1738436" y="4620877"/>
            <a:ext cx="378891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산출물 명 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&lt;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프로젝트단계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버전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_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작성자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.</a:t>
            </a:r>
            <a:r>
              <a:rPr lang="ko-KR" altLang="en-US" sz="1400" dirty="0" err="1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확장자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&gt;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버전은  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Waterfall 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모델 기준으로 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1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씩 증가</a:t>
            </a:r>
            <a:endParaRPr lang="en-US" altLang="ko-KR" sz="14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수정될 시 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+0.01 or +0.1</a:t>
            </a:r>
          </a:p>
          <a:p>
            <a:pPr marL="285750" indent="-285750" algn="ctr">
              <a:buFontTx/>
              <a:buChar char="-"/>
            </a:pP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맑은 고딕 폰트 사용</a:t>
            </a:r>
            <a:endParaRPr lang="en-US" altLang="ko-KR" sz="14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marL="285750" indent="-285750" algn="ctr">
              <a:buFontTx/>
              <a:buChar char="-"/>
            </a:pPr>
            <a:endParaRPr lang="en-US" altLang="ko-KR" sz="1400" dirty="0">
              <a:solidFill>
                <a:schemeClr val="tx2"/>
              </a:solidFill>
              <a:highlight>
                <a:srgbClr val="DAE3F2"/>
              </a:highlight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876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59429" cy="660429"/>
            <a:chOff x="1188881" y="351819"/>
            <a:chExt cx="165942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4141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002 </a:t>
              </a:r>
              <a:r>
                <a:rPr lang="ko-KR" altLang="en-US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계획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6594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리스크 관리</a:t>
              </a:r>
            </a:p>
          </p:txBody>
        </p:sp>
      </p:grp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561E9FBC-4B1D-584F-A0AB-2BD15DC75D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29779"/>
              </p:ext>
            </p:extLst>
          </p:nvPr>
        </p:nvGraphicFramePr>
        <p:xfrm>
          <a:off x="1476279" y="1353512"/>
          <a:ext cx="9239441" cy="484692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733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58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9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931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45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ea typeface="배달의민족 주아" panose="02020603020101020101" pitchFamily="18" charset="-127"/>
                        </a:rPr>
                        <a:t>리스크 요소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ea typeface="배달의민족 주아" panose="02020603020101020101" pitchFamily="18" charset="-127"/>
                        </a:rPr>
                        <a:t>가능성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ea typeface="배달의민족 주아" panose="02020603020101020101" pitchFamily="18" charset="-127"/>
                        </a:rPr>
                        <a:t>영향도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baseline="0" dirty="0">
                          <a:solidFill>
                            <a:schemeClr val="bg1"/>
                          </a:solidFill>
                          <a:ea typeface="배달의민족 주아" panose="02020603020101020101" pitchFamily="18" charset="-127"/>
                        </a:rPr>
                        <a:t>대처 방안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alpha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0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일정 초과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일정 사이 여유 기간을 둠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</a:t>
                      </a:r>
                      <a:endParaRPr lang="ko-KR" altLang="ko-KR" sz="1000" kern="1200" baseline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예비 인력 투입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</a:t>
                      </a:r>
                      <a:endParaRPr lang="ko-KR" altLang="ko-KR" sz="1000" kern="1200" baseline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부 역할의 도움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</a:t>
                      </a:r>
                      <a:endParaRPr lang="ko-KR" altLang="ko-KR" sz="1000" kern="1200" baseline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긴급 만남 요일을 정해 상의</a:t>
                      </a:r>
                      <a:r>
                        <a:rPr lang="ko-KR" altLang="ko-KR" sz="1000" baseline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122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개인 능력 부족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팀원 간 커뮤니케이션을 통해 부족한 능력에 대해 상호보완</a:t>
                      </a:r>
                    </a:p>
                    <a:p>
                      <a:pPr algn="l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개인이 능력 부족에 부딪히면 최대한 보완하고자 노력</a:t>
                      </a:r>
                      <a:r>
                        <a:rPr lang="ko-KR" altLang="ko-KR" sz="1000" baseline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1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파일 손상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자료는 개인 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PC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이외 서버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Slack, </a:t>
                      </a:r>
                      <a:r>
                        <a:rPr lang="ko-KR" altLang="ko-KR" sz="1000" kern="1200" baseline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드롭박스를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이용하여 이중 백업 한다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 </a:t>
                      </a:r>
                      <a:endParaRPr lang="ko-KR" altLang="en-US" sz="10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18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요구사항 불만족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불만족 항목 조사 후 작업 과정</a:t>
                      </a:r>
                    </a:p>
                    <a:p>
                      <a:pPr algn="l"/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이 신속히 복구되도록 대처함</a:t>
                      </a:r>
                      <a:r>
                        <a:rPr lang="ko-KR" altLang="ko-KR" sz="1000" baseline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132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구성원 연락 부재 및 담당업무 소홀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온 오프라인 연락처 공유</a:t>
                      </a:r>
                    </a:p>
                    <a:p>
                      <a:pPr algn="l" latinLnBrk="1"/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예시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)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집 주소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전화번호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, </a:t>
                      </a:r>
                      <a:r>
                        <a:rPr lang="ko-KR" altLang="ko-KR" sz="1000" kern="1200" baseline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카톡</a:t>
                      </a:r>
                      <a:endParaRPr lang="ko-KR" altLang="ko-KR" sz="1000" kern="1200" baseline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역할을 정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/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부로 나눔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</a:t>
                      </a:r>
                      <a:endParaRPr lang="ko-KR" altLang="ko-KR" sz="1000" kern="1200" baseline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담당자가 업무에 소홀하거나 시간관리를 못했을 경우를 대비해</a:t>
                      </a:r>
                    </a:p>
                    <a:p>
                      <a:pPr algn="l"/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벌금 체계 확립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벌금은 공금으로 사용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ko-KR" sz="1000" baseline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의욕 상실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회식을 통해 팀원 간 단결력 향상 및 의욕 고취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ko-KR" sz="1000" baseline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3686074"/>
                  </a:ext>
                </a:extLst>
              </a:tr>
              <a:tr h="41187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작업환경 부재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담당자를 선정하여 미리 회의실 예약함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ko-KR" sz="1000" baseline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3121923"/>
                  </a:ext>
                </a:extLst>
              </a:tr>
              <a:tr h="71152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 경험 부족으로 인한 잘못된 비용 산정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aseline="0" dirty="0"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프로젝트 전체 </a:t>
                      </a:r>
                      <a:r>
                        <a:rPr lang="ko-KR" altLang="ko-KR" sz="1000" kern="1200" baseline="0" dirty="0" err="1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진행도를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 꾸준히 관리한다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</a:t>
                      </a:r>
                      <a:endParaRPr lang="ko-KR" altLang="ko-KR" sz="1000" kern="1200" baseline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+mn-cs"/>
                      </a:endParaRPr>
                    </a:p>
                    <a:p>
                      <a:pPr algn="l"/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- </a:t>
                      </a:r>
                      <a:r>
                        <a:rPr lang="ko-KR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개인이 맡은 결과물은 즉각적으로 팀원들의 피드백을 받을 수 있도록 업로드 함</a:t>
                      </a:r>
                      <a:r>
                        <a:rPr lang="en-US" altLang="ko-KR" sz="1000" kern="1200" baseline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  <a:cs typeface="+mn-cs"/>
                        </a:rPr>
                        <a:t>.</a:t>
                      </a:r>
                      <a:r>
                        <a:rPr lang="ko-KR" altLang="ko-KR" sz="1000" baseline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altLang="en-US" sz="1000" baseline="0" dirty="0"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46977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310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03613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003</a:t>
            </a:r>
            <a:endParaRPr lang="ko-KR" altLang="en-US" sz="7200" b="1" dirty="0">
              <a:solidFill>
                <a:schemeClr val="bg2">
                  <a:lumMod val="2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4352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요구사항명세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F2A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B4C7D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257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38006" y="344708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Contents</a:t>
            </a:r>
            <a:endParaRPr lang="ko-KR" altLang="en-US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57352" y="1207783"/>
            <a:ext cx="8516067" cy="2698806"/>
            <a:chOff x="212651" y="3206557"/>
            <a:chExt cx="8516067" cy="2698806"/>
          </a:xfrm>
        </p:grpSpPr>
        <p:sp>
          <p:nvSpPr>
            <p:cNvPr id="9" name="TextBox 8"/>
            <p:cNvSpPr txBox="1"/>
            <p:nvPr/>
          </p:nvSpPr>
          <p:spPr>
            <a:xfrm>
              <a:off x="586180" y="3575889"/>
              <a:ext cx="3541394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THIS ABLE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 개발 이유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THIS ABLE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 의미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프로그램  주요기능설정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187324" y="3599353"/>
              <a:ext cx="3541394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기본 요구사항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추가요구사항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비기능요구사항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 err="1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Usecase</a:t>
              </a: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 Diagram</a:t>
              </a:r>
              <a:endParaRPr lang="ko-KR" altLang="en-US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11" name="그룹 10"/>
            <p:cNvGrpSpPr/>
            <p:nvPr/>
          </p:nvGrpSpPr>
          <p:grpSpPr>
            <a:xfrm>
              <a:off x="212651" y="3206557"/>
              <a:ext cx="1985160" cy="400110"/>
              <a:chOff x="212651" y="3255887"/>
              <a:chExt cx="1985160" cy="400110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212651" y="3255887"/>
                <a:ext cx="64633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001</a:t>
                </a:r>
                <a:endParaRPr lang="ko-KR" altLang="en-US" sz="2000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757993" y="3255887"/>
                <a:ext cx="14398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THIS, ABLE</a:t>
                </a:r>
                <a:endParaRPr lang="ko-KR" altLang="en-US" sz="2000" spc="-150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endParaRPr>
              </a:p>
            </p:txBody>
          </p:sp>
        </p:grpSp>
        <p:grpSp>
          <p:nvGrpSpPr>
            <p:cNvPr id="12" name="그룹 11"/>
            <p:cNvGrpSpPr/>
            <p:nvPr/>
          </p:nvGrpSpPr>
          <p:grpSpPr>
            <a:xfrm>
              <a:off x="2705229" y="3206557"/>
              <a:ext cx="2095766" cy="400110"/>
              <a:chOff x="2705229" y="3206557"/>
              <a:chExt cx="2095766" cy="40011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2705229" y="3206557"/>
                <a:ext cx="69281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002</a:t>
                </a:r>
                <a:endParaRPr lang="ko-KR" altLang="en-US" sz="2000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endParaRP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250571" y="3206557"/>
                <a:ext cx="15504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프로젝트계획</a:t>
                </a:r>
              </a:p>
            </p:txBody>
          </p:sp>
        </p:grpSp>
        <p:grpSp>
          <p:nvGrpSpPr>
            <p:cNvPr id="13" name="그룹 12"/>
            <p:cNvGrpSpPr/>
            <p:nvPr/>
          </p:nvGrpSpPr>
          <p:grpSpPr>
            <a:xfrm>
              <a:off x="4869769" y="3206557"/>
              <a:ext cx="2095766" cy="400110"/>
              <a:chOff x="5311665" y="3207822"/>
              <a:chExt cx="2095766" cy="400110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5311665" y="3207822"/>
                <a:ext cx="69923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003</a:t>
                </a:r>
                <a:endParaRPr lang="ko-KR" altLang="en-US" sz="2000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5857007" y="3207822"/>
                <a:ext cx="155042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요구사항명세</a:t>
                </a:r>
              </a:p>
            </p:txBody>
          </p:sp>
        </p:grpSp>
        <p:sp>
          <p:nvSpPr>
            <p:cNvPr id="15" name="TextBox 14"/>
            <p:cNvSpPr txBox="1"/>
            <p:nvPr/>
          </p:nvSpPr>
          <p:spPr>
            <a:xfrm>
              <a:off x="3078758" y="3590883"/>
              <a:ext cx="2137768" cy="2314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프로젝트 소개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Waterfall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도구 소개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WBS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 err="1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간트</a:t>
              </a: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 </a:t>
              </a: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&amp;</a:t>
              </a: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 퍼트 차트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산출물 관리 계획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리스크 관리 계획</a:t>
              </a:r>
            </a:p>
          </p:txBody>
        </p:sp>
      </p:grpSp>
      <p:sp>
        <p:nvSpPr>
          <p:cNvPr id="25" name="직각 삼각형 24"/>
          <p:cNvSpPr/>
          <p:nvPr/>
        </p:nvSpPr>
        <p:spPr>
          <a:xfrm flipH="1">
            <a:off x="8025400" y="0"/>
            <a:ext cx="4143153" cy="6858000"/>
          </a:xfrm>
          <a:prstGeom prst="rtTriangle">
            <a:avLst/>
          </a:prstGeom>
          <a:solidFill>
            <a:srgbClr val="ED63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26" name="직각 삼각형 25"/>
          <p:cNvSpPr/>
          <p:nvPr/>
        </p:nvSpPr>
        <p:spPr>
          <a:xfrm flipH="1" flipV="1">
            <a:off x="8048846" y="0"/>
            <a:ext cx="4143153" cy="6821488"/>
          </a:xfrm>
          <a:prstGeom prst="rtTriangle">
            <a:avLst/>
          </a:prstGeom>
          <a:solidFill>
            <a:srgbClr val="FC7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338006" y="724659"/>
            <a:ext cx="1374094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C732F349-E1E5-9046-861F-232C792A16A6}"/>
              </a:ext>
            </a:extLst>
          </p:cNvPr>
          <p:cNvGrpSpPr/>
          <p:nvPr/>
        </p:nvGrpSpPr>
        <p:grpSpPr>
          <a:xfrm>
            <a:off x="463926" y="4005893"/>
            <a:ext cx="8516067" cy="2067101"/>
            <a:chOff x="212651" y="3206557"/>
            <a:chExt cx="8516067" cy="2067101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A72ED15-6008-8447-BBCB-F73CEBF96D37}"/>
                </a:ext>
              </a:extLst>
            </p:cNvPr>
            <p:cNvSpPr txBox="1"/>
            <p:nvPr/>
          </p:nvSpPr>
          <p:spPr>
            <a:xfrm>
              <a:off x="586180" y="3575889"/>
              <a:ext cx="3541394" cy="393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Class</a:t>
              </a: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 설계서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9DC58D7-9F69-AB4C-88D7-19D092C1153F}"/>
                </a:ext>
              </a:extLst>
            </p:cNvPr>
            <p:cNvSpPr txBox="1"/>
            <p:nvPr/>
          </p:nvSpPr>
          <p:spPr>
            <a:xfrm>
              <a:off x="5187324" y="3599353"/>
              <a:ext cx="3541394" cy="1674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테스트 결과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결과를 통해 보완한 점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앞으로의 유지보수 방향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ko-KR" altLang="en-US" sz="1600" spc="-150" dirty="0" err="1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느낀점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Q&amp;A</a:t>
              </a:r>
              <a:endParaRPr lang="ko-KR" altLang="en-US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</p:txBody>
        </p:sp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C6DBE1C4-DB45-8B43-AA24-A31909073070}"/>
                </a:ext>
              </a:extLst>
            </p:cNvPr>
            <p:cNvGrpSpPr/>
            <p:nvPr/>
          </p:nvGrpSpPr>
          <p:grpSpPr>
            <a:xfrm>
              <a:off x="212651" y="3206557"/>
              <a:ext cx="2166299" cy="400110"/>
              <a:chOff x="212651" y="3255887"/>
              <a:chExt cx="2166299" cy="400110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E02280-9EE5-DF41-BF91-D22B9D7096DD}"/>
                  </a:ext>
                </a:extLst>
              </p:cNvPr>
              <p:cNvSpPr txBox="1"/>
              <p:nvPr/>
            </p:nvSpPr>
            <p:spPr>
              <a:xfrm>
                <a:off x="212651" y="3255887"/>
                <a:ext cx="71686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004</a:t>
                </a:r>
                <a:endParaRPr lang="ko-KR" altLang="en-US" sz="2000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endParaRP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408C459-A064-EB40-B2D4-C02C02BC6F98}"/>
                  </a:ext>
                </a:extLst>
              </p:cNvPr>
              <p:cNvSpPr txBox="1"/>
              <p:nvPr/>
            </p:nvSpPr>
            <p:spPr>
              <a:xfrm>
                <a:off x="757993" y="3255887"/>
                <a:ext cx="162095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Class Design</a:t>
                </a:r>
                <a:endParaRPr lang="ko-KR" altLang="en-US" sz="2000" spc="-150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endParaRP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2904624F-4603-D144-AFEC-C8F698A5438B}"/>
                </a:ext>
              </a:extLst>
            </p:cNvPr>
            <p:cNvGrpSpPr/>
            <p:nvPr/>
          </p:nvGrpSpPr>
          <p:grpSpPr>
            <a:xfrm>
              <a:off x="2705229" y="3206557"/>
              <a:ext cx="1880964" cy="400110"/>
              <a:chOff x="2705229" y="3206557"/>
              <a:chExt cx="1880964" cy="400110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DF693E5-F0C5-974C-BE6A-7DD32899FD07}"/>
                  </a:ext>
                </a:extLst>
              </p:cNvPr>
              <p:cNvSpPr txBox="1"/>
              <p:nvPr/>
            </p:nvSpPr>
            <p:spPr>
              <a:xfrm>
                <a:off x="2705229" y="3206557"/>
                <a:ext cx="70564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005</a:t>
                </a:r>
                <a:endParaRPr lang="ko-KR" altLang="en-US" sz="2000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endParaRPr>
              </a:p>
            </p:txBody>
          </p: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15522ACB-D1E8-0B4D-A895-D3BAA6AF8AB9}"/>
                  </a:ext>
                </a:extLst>
              </p:cNvPr>
              <p:cNvSpPr txBox="1"/>
              <p:nvPr/>
            </p:nvSpPr>
            <p:spPr>
              <a:xfrm>
                <a:off x="3250571" y="3206557"/>
                <a:ext cx="13356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spc="-15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UI DESIGN</a:t>
                </a:r>
                <a:endParaRPr lang="ko-KR" altLang="en-US" sz="2000" spc="-150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endParaRPr>
              </a:p>
            </p:txBody>
          </p:sp>
        </p:grpSp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E578141-62C7-0B4B-8DE3-5BF890BD7D35}"/>
                </a:ext>
              </a:extLst>
            </p:cNvPr>
            <p:cNvGrpSpPr/>
            <p:nvPr/>
          </p:nvGrpSpPr>
          <p:grpSpPr>
            <a:xfrm>
              <a:off x="4869769" y="3206557"/>
              <a:ext cx="2323393" cy="400110"/>
              <a:chOff x="5311665" y="3207822"/>
              <a:chExt cx="2323393" cy="400110"/>
            </a:xfrm>
          </p:grpSpPr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4763155-4B3B-0946-B47A-61BAE4BBE46D}"/>
                  </a:ext>
                </a:extLst>
              </p:cNvPr>
              <p:cNvSpPr txBox="1"/>
              <p:nvPr/>
            </p:nvSpPr>
            <p:spPr>
              <a:xfrm>
                <a:off x="5311665" y="3207822"/>
                <a:ext cx="71526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006</a:t>
                </a:r>
                <a:endParaRPr lang="ko-KR" altLang="en-US" sz="2000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8113308-193B-9046-A471-82BEF9F0753F}"/>
                  </a:ext>
                </a:extLst>
              </p:cNvPr>
              <p:cNvSpPr txBox="1"/>
              <p:nvPr/>
            </p:nvSpPr>
            <p:spPr>
              <a:xfrm>
                <a:off x="5857007" y="3207822"/>
                <a:ext cx="17780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000" spc="-150" dirty="0">
                    <a:solidFill>
                      <a:schemeClr val="bg1"/>
                    </a:solidFill>
                    <a:latin typeface="BM DoHyeon" panose="020B0600000101010101" pitchFamily="34" charset="-127"/>
                    <a:ea typeface="BM DoHyeon" panose="020B0600000101010101" pitchFamily="34" charset="-127"/>
                  </a:rPr>
                  <a:t>프로젝트마무리</a:t>
                </a:r>
              </a:p>
            </p:txBody>
          </p:sp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8DBF32D2-5822-B04E-B151-FC9D584F5935}"/>
                </a:ext>
              </a:extLst>
            </p:cNvPr>
            <p:cNvSpPr txBox="1"/>
            <p:nvPr/>
          </p:nvSpPr>
          <p:spPr>
            <a:xfrm>
              <a:off x="3078758" y="3590883"/>
              <a:ext cx="2137768" cy="10341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System Map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System Process</a:t>
              </a:r>
            </a:p>
            <a:p>
              <a:pPr marL="180975" indent="-180975">
                <a:lnSpc>
                  <a:spcPct val="130000"/>
                </a:lnSpc>
                <a:buFont typeface="Wingdings" panose="05000000000000000000" pitchFamily="2" charset="2"/>
                <a:buChar char="§"/>
              </a:pPr>
              <a:r>
                <a:rPr lang="en-US" altLang="ko-KR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UI </a:t>
              </a:r>
              <a:r>
                <a:rPr lang="ko-KR" altLang="en-US" sz="1600" spc="-150" dirty="0">
                  <a:solidFill>
                    <a:schemeClr val="bg1"/>
                  </a:solidFill>
                  <a:latin typeface="BM JUA_TTF" panose="02020603020101020101" pitchFamily="18" charset="-127"/>
                  <a:ea typeface="BM JUA_TTF" panose="02020603020101020101" pitchFamily="18" charset="-127"/>
                  <a:cs typeface="Arial" panose="020B0604020202020204" pitchFamily="34" charset="0"/>
                </a:rPr>
                <a:t>설계서</a:t>
              </a:r>
              <a:endParaRPr lang="en-US" altLang="ko-KR" sz="1600" spc="-150" dirty="0">
                <a:solidFill>
                  <a:schemeClr val="bg1"/>
                </a:solidFill>
                <a:latin typeface="BM JUA_TTF" panose="02020603020101020101" pitchFamily="18" charset="-127"/>
                <a:ea typeface="BM JUA_TTF" panose="02020603020101020101" pitchFamily="18" charset="-127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019359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10111" cy="660429"/>
            <a:chOff x="1188881" y="351819"/>
            <a:chExt cx="181011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74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003 THIS ABLE</a:t>
              </a:r>
              <a:endParaRPr lang="ko-KR" altLang="en-US" sz="1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101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기본요구사항</a:t>
              </a: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9C96499-762B-40A1-A927-933D0FE956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1897271"/>
              </p:ext>
            </p:extLst>
          </p:nvPr>
        </p:nvGraphicFramePr>
        <p:xfrm>
          <a:off x="2028989" y="1194088"/>
          <a:ext cx="8134022" cy="5312093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{69012ECD-51FC-41F1-AA8D-1B2483CD663E}</a:tableStyleId>
              </a:tblPr>
              <a:tblGrid>
                <a:gridCol w="1579247">
                  <a:extLst>
                    <a:ext uri="{9D8B030D-6E8A-4147-A177-3AD203B41FA5}">
                      <a16:colId xmlns:a16="http://schemas.microsoft.com/office/drawing/2014/main" val="3210131509"/>
                    </a:ext>
                  </a:extLst>
                </a:gridCol>
                <a:gridCol w="6554775">
                  <a:extLst>
                    <a:ext uri="{9D8B030D-6E8A-4147-A177-3AD203B41FA5}">
                      <a16:colId xmlns:a16="http://schemas.microsoft.com/office/drawing/2014/main" val="673913717"/>
                    </a:ext>
                  </a:extLst>
                </a:gridCol>
              </a:tblGrid>
              <a:tr h="65925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sz="2400" b="1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</a:t>
                      </a:r>
                      <a:r>
                        <a:rPr lang="en-US" sz="240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endParaRPr lang="ko-KR" sz="2400" b="1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507874"/>
                  </a:ext>
                </a:extLst>
              </a:tr>
              <a:tr h="70221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시스템 접근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2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사용자는 기능 사용 전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로그인을 해야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로그인을 하기 전에 회원가입을 해야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회원가입한 사용자는 본인의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ID/PW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찾을 수 있다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57136374"/>
                  </a:ext>
                </a:extLst>
              </a:tr>
              <a:tr h="468145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7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 관리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2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 등록을 위해 등록된 다른 사용자를 조회할 수 있다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 별로 한 명 이상의 팀원을 등록할 수 있다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64815197"/>
                  </a:ext>
                </a:extLst>
              </a:tr>
              <a:tr h="117036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협업 지원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프로그램의 기능을 음성으로 실행시킬 수 있다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화상회의를 진행할 수 있다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음성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텍스트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-&gt;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음성 변환이 가능하다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팀원들 간 채팅이 가능하다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프로젝트의 변경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Task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의 변경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시마다 알림이 팝업 되어야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0641744"/>
                  </a:ext>
                </a:extLst>
              </a:tr>
              <a:tr h="93629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altLang="ko-KR" sz="7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프로젝트관리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3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7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하나 이상의 프로젝트를 생성 가능한다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프로젝트는 프로젝트명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팀원 등의 항목을 포함한다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프로젝트를 추가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변경할 수 있다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등록된 프로젝트들의 목록 조회가 가능해야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6903491"/>
                  </a:ext>
                </a:extLst>
              </a:tr>
              <a:tr h="13758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endParaRPr lang="en-US" sz="7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Task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Aft>
                          <a:spcPts val="0"/>
                        </a:spcAft>
                      </a:pPr>
                      <a:endParaRPr lang="en-US" sz="105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 내에 하나 이상의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Task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생성 가능 해야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Task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는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Task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항목명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상세설명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마감 기한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실제 마감일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중요 여부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담당자를 포함한다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Task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에 파일을 첨부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다운로드 할 수 있다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등록된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Task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들을 달력 형식으로 조회할 수 있고 스케줄러의 기능을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Aft>
                          <a:spcPts val="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-Task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항목 별 정렬이 가능하다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11396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23366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810111" cy="660429"/>
            <a:chOff x="1188881" y="351819"/>
            <a:chExt cx="1810111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74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003 THIS ABLE</a:t>
              </a:r>
              <a:endParaRPr lang="ko-KR" altLang="en-US" sz="1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810111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추가요구사항</a:t>
              </a:r>
            </a:p>
          </p:txBody>
        </p:sp>
      </p:grpSp>
      <p:pic>
        <p:nvPicPr>
          <p:cNvPr id="1026" name="Picture 2" descr="ìì±ì¸ìì ëí ì´ë¯¸ì§ ê²ìê²°ê³¼">
            <a:extLst>
              <a:ext uri="{FF2B5EF4-FFF2-40B4-BE49-F238E27FC236}">
                <a16:creationId xmlns:a16="http://schemas.microsoft.com/office/drawing/2014/main" id="{429ACD42-401E-446D-A1B8-6223927DF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90" y="1842746"/>
            <a:ext cx="3015003" cy="3015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>
            <a:extLst>
              <a:ext uri="{FF2B5EF4-FFF2-40B4-BE49-F238E27FC236}">
                <a16:creationId xmlns:a16="http://schemas.microsoft.com/office/drawing/2014/main" id="{3D1B07D0-02EB-4E8A-804D-2D9AB0FF51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6686" y="1693799"/>
            <a:ext cx="3465072" cy="347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F8B6928-E6AF-4862-9C7B-73B4AE5AC009}"/>
              </a:ext>
            </a:extLst>
          </p:cNvPr>
          <p:cNvSpPr txBox="1"/>
          <p:nvPr/>
        </p:nvSpPr>
        <p:spPr>
          <a:xfrm>
            <a:off x="2347176" y="5254257"/>
            <a:ext cx="13036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음성인식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97057B-5E4D-4572-A3A5-011E8262A2A1}"/>
              </a:ext>
            </a:extLst>
          </p:cNvPr>
          <p:cNvSpPr txBox="1"/>
          <p:nvPr/>
        </p:nvSpPr>
        <p:spPr>
          <a:xfrm>
            <a:off x="8185070" y="5254258"/>
            <a:ext cx="14083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화상회의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1670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081019" cy="660429"/>
            <a:chOff x="1188881" y="351819"/>
            <a:chExt cx="208101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74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003 THIS ABLE</a:t>
              </a:r>
              <a:endParaRPr lang="ko-KR" altLang="en-US" sz="1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08101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비기능요구사항</a:t>
              </a: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AC20B09-5557-41FD-A814-34F3F9BC1E4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0138" y="1272784"/>
          <a:ext cx="5412740" cy="523338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{FABFCF23-3B69-468F-B69F-88F6DE6A72F2}</a:tableStyleId>
              </a:tblPr>
              <a:tblGrid>
                <a:gridCol w="1555750">
                  <a:extLst>
                    <a:ext uri="{9D8B030D-6E8A-4147-A177-3AD203B41FA5}">
                      <a16:colId xmlns:a16="http://schemas.microsoft.com/office/drawing/2014/main" val="547930608"/>
                    </a:ext>
                  </a:extLst>
                </a:gridCol>
                <a:gridCol w="3856990">
                  <a:extLst>
                    <a:ext uri="{9D8B030D-6E8A-4147-A177-3AD203B41FA5}">
                      <a16:colId xmlns:a16="http://schemas.microsoft.com/office/drawing/2014/main" val="4139407861"/>
                    </a:ext>
                  </a:extLst>
                </a:gridCol>
              </a:tblGrid>
              <a:tr h="29731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요구항목</a:t>
                      </a:r>
                      <a:endParaRPr lang="ko-KR" sz="18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endParaRPr lang="ko-KR" sz="18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바탕" panose="02030600000101010101" pitchFamily="18" charset="-127"/>
                      </a:endParaRPr>
                    </a:p>
                  </a:txBody>
                  <a:tcPr marL="68580" marR="6858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3725098"/>
                  </a:ext>
                </a:extLst>
              </a:tr>
              <a:tr h="3352973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  <a:tabLst>
                          <a:tab pos="709295" algn="ctr"/>
                          <a:tab pos="1418590" algn="r"/>
                        </a:tabLst>
                      </a:pPr>
                      <a:r>
                        <a:rPr lang="ko-KR" sz="18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사용성</a:t>
                      </a:r>
                      <a:endParaRPr lang="ko-KR" sz="18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1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 인터페이스는 클릭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터치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기반으로 하며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마우스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키보드 인식을 지원하도록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 중 오류 발생 시 오류 코드와 메시지를 출력하고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해결 방법 또는 오류 원인을 출력한다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언어는 한국어와 영어를 기본 언어로 사용하며 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언어 팩 배포를 통해 사용자가 추가로 다운로드할 수 있도록</a:t>
                      </a:r>
                      <a:r>
                        <a:rPr lang="en-US" alt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프로젝트의 의의에 따라 음성 인식 및 음성 출력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(TTS)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도움말과 매뉴얼은 설정 탭에서 도움말 항목으로 작성한다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 입력 시 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“-”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입력을 제외하고 입력한다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사용자가 언제든지 프로그램을 실행할 수 있어야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9324603"/>
                  </a:ext>
                </a:extLst>
              </a:tr>
              <a:tr h="158309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성능</a:t>
                      </a:r>
                      <a:endParaRPr lang="ko-KR" sz="18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13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응용 프로그램 부팅 시간을 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이내로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목록 및 스케줄러를 표시하는데 걸리는 시간은 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초 이내여야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 파일을 제외한 응용프로그램의 용량을 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100MB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이하로</a:t>
                      </a:r>
                      <a:r>
                        <a:rPr lang="en-US" alt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제작하여 제품의 필요 용량을 최소화한다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9469002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E4D525FE-CA94-4B0F-8B6D-395689714D6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289122" y="1272782"/>
          <a:ext cx="5412740" cy="5233391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{FABFCF23-3B69-468F-B69F-88F6DE6A72F2}</a:tableStyleId>
              </a:tblPr>
              <a:tblGrid>
                <a:gridCol w="1555750">
                  <a:extLst>
                    <a:ext uri="{9D8B030D-6E8A-4147-A177-3AD203B41FA5}">
                      <a16:colId xmlns:a16="http://schemas.microsoft.com/office/drawing/2014/main" val="1127821575"/>
                    </a:ext>
                  </a:extLst>
                </a:gridCol>
                <a:gridCol w="3856990">
                  <a:extLst>
                    <a:ext uri="{9D8B030D-6E8A-4147-A177-3AD203B41FA5}">
                      <a16:colId xmlns:a16="http://schemas.microsoft.com/office/drawing/2014/main" val="2068304363"/>
                    </a:ext>
                  </a:extLst>
                </a:gridCol>
              </a:tblGrid>
              <a:tr h="224288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신뢰성</a:t>
                      </a:r>
                      <a:endParaRPr lang="ko-KR" sz="1800" b="0" kern="100" dirty="0">
                        <a:solidFill>
                          <a:sysClr val="windowText" lastClr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800" b="0" kern="100" dirty="0">
                        <a:solidFill>
                          <a:sysClr val="windowText" lastClr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기본 기능 실행 시의 오류는 </a:t>
                      </a: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1%</a:t>
                      </a:r>
                      <a:r>
                        <a:rPr 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여야 하며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메모리 부족</a:t>
                      </a: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지원하지 않는 포맷의 파일 실행 및 저장</a:t>
                      </a: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타 어플리케이션과의 충돌 등의 오류는 </a:t>
                      </a: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1% </a:t>
                      </a:r>
                      <a:r>
                        <a:rPr 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미만으로 나오도록</a:t>
                      </a:r>
                      <a:r>
                        <a:rPr lang="en-US" alt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설계한다</a:t>
                      </a: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저장 자료를 서버에 저장하며 백업서버에 데이터를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이중으로 저장하여 데이터 손상에 대비한다</a:t>
                      </a:r>
                      <a:r>
                        <a:rPr lang="en-US" sz="1400" b="0" kern="100" dirty="0">
                          <a:solidFill>
                            <a:sysClr val="windowText" lastClr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solidFill>
                          <a:sysClr val="windowText" lastClr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010546"/>
                  </a:ext>
                </a:extLst>
              </a:tr>
              <a:tr h="2242882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보안성</a:t>
                      </a:r>
                      <a:endParaRPr lang="ko-KR" sz="18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28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채팅 기록과 저장 및 서버에 업로드 된 데이터는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암호화하여 저장한다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어플리케이션 실행과 자리 비움 시 어플리케이션 잠금과 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암호를 설정할 수 있도록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저장 서버에는 허가 받은 담당자만 접근할 수 있도록</a:t>
                      </a:r>
                      <a:r>
                        <a:rPr lang="en-US" alt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0158494"/>
                  </a:ext>
                </a:extLst>
              </a:tr>
              <a:tr h="74762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8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사생활</a:t>
                      </a:r>
                      <a:endParaRPr lang="ko-KR" sz="18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endParaRPr lang="en-US" sz="9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공개 범위 설정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거부 및 차단 기능</a:t>
                      </a:r>
                    </a:p>
                    <a:p>
                      <a:pPr algn="l" latinLnBrk="1"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방해금지시간대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알림 끄기 등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r>
                        <a:rPr lang="ko-KR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지정할 수 있도록 한다</a:t>
                      </a:r>
                      <a:r>
                        <a:rPr lang="en-US" sz="1400" b="0" kern="10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sz="1400" b="0" kern="10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999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616668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482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3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624436" cy="660429"/>
            <a:chOff x="1188881" y="351819"/>
            <a:chExt cx="262443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740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003 THIS ABLE</a:t>
              </a:r>
              <a:endParaRPr lang="ko-KR" altLang="en-US" sz="1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62443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 err="1">
                  <a:latin typeface="BM DoHyeon" panose="020B0600000101010101" pitchFamily="34" charset="-127"/>
                  <a:ea typeface="BM DoHyeon" panose="020B0600000101010101" pitchFamily="34" charset="-127"/>
                </a:rPr>
                <a:t>UsecaseDiagram</a:t>
              </a:r>
              <a:endParaRPr lang="ko-KR" altLang="en-US" sz="2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C52A3989-B366-4FEF-8C77-85E35139F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110" y="490316"/>
            <a:ext cx="4839779" cy="6367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6230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94476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004</a:t>
            </a:r>
            <a:endParaRPr lang="ko-KR" altLang="en-US" sz="7200" b="1" dirty="0">
              <a:solidFill>
                <a:schemeClr val="bg2">
                  <a:lumMod val="2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573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Class Design</a:t>
            </a:r>
            <a:endParaRPr lang="ko-KR" altLang="en-US" sz="3200" spc="-150" dirty="0">
              <a:solidFill>
                <a:schemeClr val="bg2">
                  <a:lumMod val="2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F2A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B4C7D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660656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555782" cy="660429"/>
            <a:chOff x="1188881" y="351819"/>
            <a:chExt cx="355578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15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004 Class Design</a:t>
              </a:r>
              <a:endParaRPr lang="ko-KR" altLang="en-US" sz="1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55578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Class </a:t>
              </a:r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설계서 </a:t>
              </a:r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(Database)</a:t>
              </a:r>
              <a:endParaRPr lang="ko-KR" altLang="en-US" sz="2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graphicFrame>
        <p:nvGraphicFramePr>
          <p:cNvPr id="21" name="표 20"/>
          <p:cNvGraphicFramePr>
            <a:graphicFrameLocks noGrp="1"/>
          </p:cNvGraphicFramePr>
          <p:nvPr>
            <p:extLst/>
          </p:nvPr>
        </p:nvGraphicFramePr>
        <p:xfrm>
          <a:off x="2083570" y="1711967"/>
          <a:ext cx="2056938" cy="1371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5693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Table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E-mail</a:t>
                      </a:r>
                      <a:r>
                        <a:rPr lang="en-US" altLang="ko-KR" sz="900" u="sng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(PK)</a:t>
                      </a:r>
                      <a:endParaRPr lang="ko-KR" altLang="en-US" sz="900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(PK)</a:t>
                      </a:r>
                      <a:endParaRPr lang="ko-KR" altLang="en-US" sz="900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033739"/>
                  </a:ext>
                </a:extLst>
              </a:tr>
            </a:tbl>
          </a:graphicData>
        </a:graphic>
      </p:graphicFrame>
      <p:graphicFrame>
        <p:nvGraphicFramePr>
          <p:cNvPr id="25" name="표 24"/>
          <p:cNvGraphicFramePr>
            <a:graphicFrameLocks noGrp="1"/>
          </p:cNvGraphicFramePr>
          <p:nvPr>
            <p:extLst/>
          </p:nvPr>
        </p:nvGraphicFramePr>
        <p:xfrm>
          <a:off x="2083570" y="3412993"/>
          <a:ext cx="2056938" cy="11430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5693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이름</a:t>
                      </a:r>
                      <a:r>
                        <a:rPr lang="en-US" altLang="ko-KR" sz="900" u="sng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(PK)</a:t>
                      </a:r>
                      <a:endParaRPr lang="ko-KR" altLang="en-US" sz="900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마감일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718123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생성일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23158046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4998870" y="3412993"/>
          <a:ext cx="2056938" cy="1828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5693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이름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(FK)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10586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</a:t>
                      </a:r>
                      <a:r>
                        <a:rPr lang="ko-KR" altLang="en-US" sz="900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명 </a:t>
                      </a:r>
                      <a:r>
                        <a:rPr lang="en-US" altLang="ko-KR" sz="900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(PK)</a:t>
                      </a:r>
                      <a:endParaRPr lang="ko-KR" altLang="en-US" sz="900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 기한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 여부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마감일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971989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4998870" y="1714052"/>
          <a:ext cx="2056938" cy="1371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5693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E-mail (FK)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755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이름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(FK)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70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56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747031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2079274" y="5548439"/>
          <a:ext cx="2061234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61234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목록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문자열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66907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2083570" y="4708242"/>
          <a:ext cx="2061234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61234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 도구 기능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u="sng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 도구 기능 </a:t>
                      </a:r>
                      <a:r>
                        <a:rPr lang="ko-KR" altLang="en-US" sz="900" u="sng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명 </a:t>
                      </a:r>
                      <a:r>
                        <a:rPr lang="en-US" altLang="ko-KR" sz="900" u="sng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(PK)</a:t>
                      </a:r>
                      <a:endParaRPr lang="ko-KR" altLang="en-US" sz="900" u="sng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</a:tbl>
          </a:graphicData>
        </a:graphic>
      </p:graphicFrame>
      <p:cxnSp>
        <p:nvCxnSpPr>
          <p:cNvPr id="35" name="직선 연결선 34"/>
          <p:cNvCxnSpPr/>
          <p:nvPr/>
        </p:nvCxnSpPr>
        <p:spPr bwMode="auto">
          <a:xfrm flipH="1">
            <a:off x="4600864" y="2236355"/>
            <a:ext cx="39800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직선 연결선 35"/>
          <p:cNvCxnSpPr/>
          <p:nvPr/>
        </p:nvCxnSpPr>
        <p:spPr bwMode="auto">
          <a:xfrm>
            <a:off x="4600864" y="2236355"/>
            <a:ext cx="0" cy="150552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직선 화살표 연결선 36"/>
          <p:cNvCxnSpPr/>
          <p:nvPr/>
        </p:nvCxnSpPr>
        <p:spPr bwMode="auto">
          <a:xfrm flipH="1">
            <a:off x="4140508" y="3741882"/>
            <a:ext cx="460356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직선 화살표 연결선 37"/>
          <p:cNvCxnSpPr/>
          <p:nvPr/>
        </p:nvCxnSpPr>
        <p:spPr bwMode="auto">
          <a:xfrm flipH="1">
            <a:off x="4140508" y="2033155"/>
            <a:ext cx="85836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직선 연결선 38"/>
          <p:cNvCxnSpPr/>
          <p:nvPr/>
        </p:nvCxnSpPr>
        <p:spPr bwMode="auto">
          <a:xfrm flipH="1">
            <a:off x="4600864" y="3741882"/>
            <a:ext cx="39800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40" name="표 39"/>
          <p:cNvGraphicFramePr>
            <a:graphicFrameLocks noGrp="1"/>
          </p:cNvGraphicFramePr>
          <p:nvPr>
            <p:extLst/>
          </p:nvPr>
        </p:nvGraphicFramePr>
        <p:xfrm>
          <a:off x="7914170" y="1714052"/>
          <a:ext cx="2056938" cy="1600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5693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내용 문자열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755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(FK)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7072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(FK)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(FK)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8560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명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(FK)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07470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5712522"/>
                  </a:ext>
                </a:extLst>
              </a:tr>
            </a:tbl>
          </a:graphicData>
        </a:graphic>
      </p:graphicFrame>
      <p:cxnSp>
        <p:nvCxnSpPr>
          <p:cNvPr id="41" name="직선 연결선 40"/>
          <p:cNvCxnSpPr/>
          <p:nvPr/>
        </p:nvCxnSpPr>
        <p:spPr bwMode="auto">
          <a:xfrm flipH="1">
            <a:off x="7578969" y="2963008"/>
            <a:ext cx="33520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" name="직선 연결선 41"/>
          <p:cNvCxnSpPr/>
          <p:nvPr/>
        </p:nvCxnSpPr>
        <p:spPr bwMode="auto">
          <a:xfrm>
            <a:off x="7578969" y="2963008"/>
            <a:ext cx="1656" cy="1042643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" name="직선 화살표 연결선 42"/>
          <p:cNvCxnSpPr/>
          <p:nvPr/>
        </p:nvCxnSpPr>
        <p:spPr bwMode="auto">
          <a:xfrm flipH="1">
            <a:off x="7057464" y="4005651"/>
            <a:ext cx="523161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4" name="직선 화살표 연결선 43"/>
          <p:cNvCxnSpPr/>
          <p:nvPr/>
        </p:nvCxnSpPr>
        <p:spPr bwMode="auto">
          <a:xfrm flipH="1">
            <a:off x="7055808" y="2734408"/>
            <a:ext cx="858362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5" name="직선 화살표 연결선 44"/>
          <p:cNvCxnSpPr/>
          <p:nvPr/>
        </p:nvCxnSpPr>
        <p:spPr bwMode="auto">
          <a:xfrm flipH="1">
            <a:off x="7055808" y="2505885"/>
            <a:ext cx="858362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" name="직선 화살표 연결선 45"/>
          <p:cNvCxnSpPr/>
          <p:nvPr/>
        </p:nvCxnSpPr>
        <p:spPr bwMode="auto">
          <a:xfrm flipH="1">
            <a:off x="7055808" y="2268941"/>
            <a:ext cx="858362" cy="22860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47" name="표 46"/>
          <p:cNvGraphicFramePr>
            <a:graphicFrameLocks noGrp="1"/>
          </p:cNvGraphicFramePr>
          <p:nvPr>
            <p:extLst/>
          </p:nvPr>
        </p:nvGraphicFramePr>
        <p:xfrm>
          <a:off x="7917482" y="3599134"/>
          <a:ext cx="2056938" cy="6858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5693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</a:t>
                      </a: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명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(FK)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7559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870729"/>
                  </a:ext>
                </a:extLst>
              </a:tr>
            </a:tbl>
          </a:graphicData>
        </a:graphic>
      </p:graphicFrame>
      <p:cxnSp>
        <p:nvCxnSpPr>
          <p:cNvPr id="48" name="직선 연결선 47"/>
          <p:cNvCxnSpPr/>
          <p:nvPr/>
        </p:nvCxnSpPr>
        <p:spPr bwMode="auto">
          <a:xfrm flipH="1">
            <a:off x="7580625" y="3984493"/>
            <a:ext cx="33520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4998870" y="5548439"/>
          <a:ext cx="2061234" cy="4572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61234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 인식 피드백 </a:t>
                      </a:r>
                      <a:r>
                        <a:rPr lang="en-US" altLang="ko-KR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</a:t>
                      </a:r>
                      <a:r>
                        <a:rPr lang="en-US" altLang="ko-KR" sz="9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피드백 문자열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66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83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901756" cy="660429"/>
            <a:chOff x="1188881" y="351819"/>
            <a:chExt cx="290175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15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004 Class Design</a:t>
              </a:r>
              <a:endParaRPr lang="ko-KR" altLang="en-US" sz="1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9017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Class </a:t>
              </a:r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설계서 </a:t>
              </a:r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(Class)</a:t>
              </a:r>
              <a:endParaRPr lang="ko-KR" altLang="en-US" sz="2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graphicFrame>
        <p:nvGraphicFramePr>
          <p:cNvPr id="28" name="표 27"/>
          <p:cNvGraphicFramePr>
            <a:graphicFrameLocks noGrp="1"/>
          </p:cNvGraphicFramePr>
          <p:nvPr>
            <p:extLst/>
          </p:nvPr>
        </p:nvGraphicFramePr>
        <p:xfrm>
          <a:off x="561570" y="1371849"/>
          <a:ext cx="1852673" cy="4614227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52673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E-mail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23972503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7735062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이미지 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1889595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발송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재 발송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9627622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확인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385334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중복 확인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661578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3647964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1765434"/>
                  </a:ext>
                </a:extLst>
              </a:tr>
              <a:tr h="20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디바이스의 사진 파일을 불러온다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653358"/>
                  </a:ext>
                </a:extLst>
              </a:tr>
              <a:tr h="209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(2, 3)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이메일로 인증번호를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발송한다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2098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입력한 인증 번호와 이메일로 발송한 인증번호가 같은지 확인한다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4640968"/>
                  </a:ext>
                </a:extLst>
              </a:tr>
              <a:tr h="2098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입력한 아이디가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요소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 동일한 것이 있는지 확인한다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376932"/>
                  </a:ext>
                </a:extLst>
              </a:tr>
              <a:tr h="3624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(6)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입력한 내용을 토대로 회원 정보를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＇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 추가한다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그리고 로그인 화면으로 이동한다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  <a:tr h="1335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(7)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회원가입을 취소하고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돌아간다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48773"/>
                  </a:ext>
                </a:extLst>
              </a:tr>
            </a:tbl>
          </a:graphicData>
        </a:graphic>
      </p:graphicFrame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2704039" y="1235409"/>
          <a:ext cx="1995066" cy="19964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9506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password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확인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회원가입 화면으로 이동한다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화면으로 이동한다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  <a:tr h="2228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Table’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입력한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ID/PW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가진 요소가 있다면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로그인을 완료하고 초기화면으로 이동한다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8948773"/>
                  </a:ext>
                </a:extLst>
              </a:tr>
            </a:tbl>
          </a:graphicData>
        </a:graphic>
      </p:graphicFrame>
      <p:cxnSp>
        <p:nvCxnSpPr>
          <p:cNvPr id="30" name="직선 연결선 29"/>
          <p:cNvCxnSpPr/>
          <p:nvPr/>
        </p:nvCxnSpPr>
        <p:spPr bwMode="auto">
          <a:xfrm>
            <a:off x="6764063" y="2873034"/>
            <a:ext cx="8763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49" name="표 48"/>
          <p:cNvGraphicFramePr>
            <a:graphicFrameLocks noGrp="1"/>
          </p:cNvGraphicFramePr>
          <p:nvPr>
            <p:extLst/>
          </p:nvPr>
        </p:nvGraphicFramePr>
        <p:xfrm>
          <a:off x="5371329" y="1241989"/>
          <a:ext cx="1947794" cy="16916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47794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PW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찾기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635367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E-mail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인증번호 받기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이메일로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1392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이메일로 인증번호를 발송한다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18984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입력한 인증 번호가 발송한 인증 번호와 같다면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메일로 비밀번호를 전송한다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</a:tbl>
          </a:graphicData>
        </a:graphic>
      </p:graphicFrame>
      <p:graphicFrame>
        <p:nvGraphicFramePr>
          <p:cNvPr id="50" name="표 49"/>
          <p:cNvGraphicFramePr>
            <a:graphicFrameLocks noGrp="1"/>
          </p:cNvGraphicFramePr>
          <p:nvPr>
            <p:extLst/>
          </p:nvPr>
        </p:nvGraphicFramePr>
        <p:xfrm>
          <a:off x="5382531" y="3560636"/>
          <a:ext cx="1947794" cy="2499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47794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초기 화면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이름 텍스트 필드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54669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메모장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19972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조회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조회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0252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수신된 알림 들을 표시한다</a:t>
                      </a:r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조회 화면을 띄운다</a:t>
                      </a:r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759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비로그인 시 활성화 되는 버튼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화면으로 이동한다</a:t>
                      </a:r>
                      <a:r>
                        <a:rPr lang="en-US" altLang="ko-KR" sz="700" dirty="0">
                          <a:solidFill>
                            <a:sysClr val="windowText" lastClr="00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ysClr val="windowText" lastClr="00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시 활성화 되는 버튼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창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회원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띄운다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319059"/>
                  </a:ext>
                </a:extLst>
              </a:tr>
            </a:tbl>
          </a:graphicData>
        </a:graphic>
      </p:graphicFrame>
      <p:graphicFrame>
        <p:nvGraphicFramePr>
          <p:cNvPr id="51" name="표 50"/>
          <p:cNvGraphicFramePr>
            <a:graphicFrameLocks noGrp="1"/>
          </p:cNvGraphicFramePr>
          <p:nvPr>
            <p:extLst/>
          </p:nvPr>
        </p:nvGraphicFramePr>
        <p:xfrm>
          <a:off x="10484961" y="2715772"/>
          <a:ext cx="1494446" cy="10972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49444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클릭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 설정한 기능이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실행된다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2638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 비활성화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6859540"/>
                  </a:ext>
                </a:extLst>
              </a:tr>
            </a:tbl>
          </a:graphicData>
        </a:graphic>
      </p:graphicFrame>
      <p:graphicFrame>
        <p:nvGraphicFramePr>
          <p:cNvPr id="52" name="표 51"/>
          <p:cNvGraphicFramePr>
            <a:graphicFrameLocks noGrp="1"/>
          </p:cNvGraphicFramePr>
          <p:nvPr>
            <p:extLst/>
          </p:nvPr>
        </p:nvGraphicFramePr>
        <p:xfrm>
          <a:off x="10474321" y="5152746"/>
          <a:ext cx="1490774" cy="70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490774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텍스트 입력을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받을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수 있다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</a:tbl>
          </a:graphicData>
        </a:graphic>
      </p:graphicFrame>
      <p:graphicFrame>
        <p:nvGraphicFramePr>
          <p:cNvPr id="53" name="표 52"/>
          <p:cNvGraphicFramePr>
            <a:graphicFrameLocks noGrp="1"/>
          </p:cNvGraphicFramePr>
          <p:nvPr>
            <p:extLst/>
          </p:nvPr>
        </p:nvGraphicFramePr>
        <p:xfrm>
          <a:off x="10481289" y="4025429"/>
          <a:ext cx="1476839" cy="8991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476839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필드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설정한 텍스트 내용을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화면에 표시한다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필드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911894"/>
                  </a:ext>
                </a:extLst>
              </a:tr>
            </a:tbl>
          </a:graphicData>
        </a:graphic>
      </p:graphicFrame>
      <p:cxnSp>
        <p:nvCxnSpPr>
          <p:cNvPr id="54" name="직선 화살표 연결선 53"/>
          <p:cNvCxnSpPr>
            <a:cxnSpLocks/>
          </p:cNvCxnSpPr>
          <p:nvPr/>
        </p:nvCxnSpPr>
        <p:spPr bwMode="auto">
          <a:xfrm flipH="1">
            <a:off x="2414243" y="1922008"/>
            <a:ext cx="280710" cy="123106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55" name="표 54"/>
          <p:cNvGraphicFramePr>
            <a:graphicFrameLocks noGrp="1"/>
          </p:cNvGraphicFramePr>
          <p:nvPr>
            <p:extLst/>
          </p:nvPr>
        </p:nvGraphicFramePr>
        <p:xfrm>
          <a:off x="2725813" y="3588262"/>
          <a:ext cx="1995066" cy="80772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9506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표시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894213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특정 행위나 기능이 이루어졌을 경우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그에 대한 알림을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목록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알림 문자열 에서 가져와 출력한다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</a:tbl>
          </a:graphicData>
        </a:graphic>
      </p:graphicFrame>
      <p:graphicFrame>
        <p:nvGraphicFramePr>
          <p:cNvPr id="56" name="표 55"/>
          <p:cNvGraphicFramePr>
            <a:graphicFrameLocks noGrp="1"/>
          </p:cNvGraphicFramePr>
          <p:nvPr>
            <p:extLst/>
          </p:nvPr>
        </p:nvGraphicFramePr>
        <p:xfrm>
          <a:off x="2723439" y="5750542"/>
          <a:ext cx="1995066" cy="70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9506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불러오기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디바이스에 저장되어 있는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불러온다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</a:tbl>
          </a:graphicData>
        </a:graphic>
      </p:graphicFrame>
      <p:cxnSp>
        <p:nvCxnSpPr>
          <p:cNvPr id="57" name="직선 연결선 56"/>
          <p:cNvCxnSpPr>
            <a:cxnSpLocks/>
          </p:cNvCxnSpPr>
          <p:nvPr/>
        </p:nvCxnSpPr>
        <p:spPr bwMode="auto">
          <a:xfrm flipV="1">
            <a:off x="458084" y="2873036"/>
            <a:ext cx="0" cy="32449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화살표 연결선 57"/>
          <p:cNvCxnSpPr>
            <a:cxnSpLocks/>
          </p:cNvCxnSpPr>
          <p:nvPr/>
        </p:nvCxnSpPr>
        <p:spPr bwMode="auto">
          <a:xfrm>
            <a:off x="458084" y="2873034"/>
            <a:ext cx="92282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B7EB54AC-F59E-4782-93E1-A1FAAFB932E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738761" y="4710786"/>
          <a:ext cx="1995066" cy="7924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99506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정보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E-mail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033739"/>
                  </a:ext>
                </a:extLst>
              </a:tr>
            </a:tbl>
          </a:graphicData>
        </a:graphic>
      </p:graphicFrame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050B0482-EA92-456F-8D2D-53747D3547F9}"/>
              </a:ext>
            </a:extLst>
          </p:cNvPr>
          <p:cNvCxnSpPr/>
          <p:nvPr/>
        </p:nvCxnSpPr>
        <p:spPr bwMode="auto">
          <a:xfrm flipH="1">
            <a:off x="469289" y="6118016"/>
            <a:ext cx="225652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621AF7C0-0E5B-457B-89AF-A97EEB4E0105}"/>
              </a:ext>
            </a:extLst>
          </p:cNvPr>
          <p:cNvCxnSpPr>
            <a:cxnSpLocks/>
            <a:endCxn id="49" idx="1"/>
          </p:cNvCxnSpPr>
          <p:nvPr/>
        </p:nvCxnSpPr>
        <p:spPr bwMode="auto">
          <a:xfrm flipV="1">
            <a:off x="4698472" y="2087809"/>
            <a:ext cx="672857" cy="196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A9B2331B-A0C5-4CA3-8D78-57D740D0FE35}"/>
              </a:ext>
            </a:extLst>
          </p:cNvPr>
          <p:cNvCxnSpPr>
            <a:cxnSpLocks/>
          </p:cNvCxnSpPr>
          <p:nvPr/>
        </p:nvCxnSpPr>
        <p:spPr bwMode="auto">
          <a:xfrm>
            <a:off x="4698472" y="2338364"/>
            <a:ext cx="17941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F195D22-3B51-47F1-99F3-707FE454FFEB}"/>
              </a:ext>
            </a:extLst>
          </p:cNvPr>
          <p:cNvCxnSpPr>
            <a:cxnSpLocks/>
          </p:cNvCxnSpPr>
          <p:nvPr/>
        </p:nvCxnSpPr>
        <p:spPr bwMode="auto">
          <a:xfrm>
            <a:off x="4877888" y="2339269"/>
            <a:ext cx="0" cy="241770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1DD0837E-2365-4424-86DD-22334D35F2C6}"/>
              </a:ext>
            </a:extLst>
          </p:cNvPr>
          <p:cNvCxnSpPr>
            <a:cxnSpLocks/>
            <a:endCxn id="50" idx="1"/>
          </p:cNvCxnSpPr>
          <p:nvPr/>
        </p:nvCxnSpPr>
        <p:spPr bwMode="auto">
          <a:xfrm>
            <a:off x="4866683" y="4756976"/>
            <a:ext cx="515848" cy="5334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938EDB2D-3ED5-4BCB-9C24-D55076BE8E6B}"/>
              </a:ext>
            </a:extLst>
          </p:cNvPr>
          <p:cNvCxnSpPr>
            <a:cxnSpLocks/>
          </p:cNvCxnSpPr>
          <p:nvPr/>
        </p:nvCxnSpPr>
        <p:spPr bwMode="auto">
          <a:xfrm flipH="1">
            <a:off x="5214317" y="4651697"/>
            <a:ext cx="168216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221DED06-3028-4F72-908D-8A65AB786116}"/>
              </a:ext>
            </a:extLst>
          </p:cNvPr>
          <p:cNvCxnSpPr>
            <a:cxnSpLocks/>
          </p:cNvCxnSpPr>
          <p:nvPr/>
        </p:nvCxnSpPr>
        <p:spPr bwMode="auto">
          <a:xfrm flipV="1">
            <a:off x="5214316" y="2233630"/>
            <a:ext cx="0" cy="242996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2FAE0449-B8DB-43D5-93AB-94F1E23D345F}"/>
              </a:ext>
            </a:extLst>
          </p:cNvPr>
          <p:cNvCxnSpPr>
            <a:cxnSpLocks/>
            <a:endCxn id="29" idx="3"/>
          </p:cNvCxnSpPr>
          <p:nvPr/>
        </p:nvCxnSpPr>
        <p:spPr bwMode="auto">
          <a:xfrm flipH="1">
            <a:off x="4699105" y="2232736"/>
            <a:ext cx="515212" cy="89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1AA7C24B-802A-4FCB-83C4-B5B0EF75636D}"/>
              </a:ext>
            </a:extLst>
          </p:cNvPr>
          <p:cNvCxnSpPr>
            <a:cxnSpLocks/>
            <a:endCxn id="59" idx="3"/>
          </p:cNvCxnSpPr>
          <p:nvPr/>
        </p:nvCxnSpPr>
        <p:spPr bwMode="auto">
          <a:xfrm flipH="1">
            <a:off x="4733827" y="4901495"/>
            <a:ext cx="637502" cy="20553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8168F09-9B01-410C-97A0-2B7C17492C40}"/>
              </a:ext>
            </a:extLst>
          </p:cNvPr>
          <p:cNvCxnSpPr>
            <a:cxnSpLocks/>
            <a:endCxn id="55" idx="3"/>
          </p:cNvCxnSpPr>
          <p:nvPr/>
        </p:nvCxnSpPr>
        <p:spPr bwMode="auto">
          <a:xfrm flipH="1" flipV="1">
            <a:off x="4720879" y="3992122"/>
            <a:ext cx="647167" cy="26333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id="{74378DDC-5120-4A40-AB17-878EF86D837E}"/>
              </a:ext>
            </a:extLst>
          </p:cNvPr>
          <p:cNvCxnSpPr>
            <a:cxnSpLocks/>
          </p:cNvCxnSpPr>
          <p:nvPr/>
        </p:nvCxnSpPr>
        <p:spPr bwMode="auto">
          <a:xfrm flipV="1">
            <a:off x="2399842" y="2638904"/>
            <a:ext cx="310843" cy="131474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71" name="표 70">
            <a:extLst>
              <a:ext uri="{FF2B5EF4-FFF2-40B4-BE49-F238E27FC236}">
                <a16:creationId xmlns:a16="http://schemas.microsoft.com/office/drawing/2014/main" id="{99F67784-165C-455E-9D3C-DC0CC979955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526299" y="1241989"/>
          <a:ext cx="2450294" cy="594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450294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 인식 서비스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상시 활성화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음성인식 서비스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음성인식 화면으로 이동한다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7526299" y="2735520"/>
          <a:ext cx="2456187" cy="216789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456187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714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 인식 화면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214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최소화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214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음성인식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028322"/>
                  </a:ext>
                </a:extLst>
              </a:tr>
              <a:tr h="21463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음성 인식 결과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2146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인식 결과에 대한 피드백 텍스트 필드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음성인식 피드백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참조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65685390"/>
                  </a:ext>
                </a:extLst>
              </a:tr>
              <a:tr h="2637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 인식 서비스 창을 최소화하여 다른 화면을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나타내도록 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1714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음성인식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기능을 실행한다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8025653"/>
                  </a:ext>
                </a:extLst>
              </a:tr>
              <a:tr h="4484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프로그램 기능 실행에 관한 내용이라면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텍스트의 내용 중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 도구 기능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요소와 같은 게 있다면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기능을 실행한다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5871"/>
                  </a:ext>
                </a:extLst>
              </a:tr>
            </a:tbl>
          </a:graphicData>
        </a:graphic>
      </p:graphicFrame>
      <p:graphicFrame>
        <p:nvGraphicFramePr>
          <p:cNvPr id="73" name="표 72"/>
          <p:cNvGraphicFramePr>
            <a:graphicFrameLocks noGrp="1"/>
          </p:cNvGraphicFramePr>
          <p:nvPr>
            <p:extLst/>
          </p:nvPr>
        </p:nvGraphicFramePr>
        <p:xfrm>
          <a:off x="7518896" y="6193280"/>
          <a:ext cx="2457697" cy="3962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457697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 인식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음성을 받아서  텍스트로 변경하여 반환한다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5871"/>
                  </a:ext>
                </a:extLst>
              </a:tr>
            </a:tbl>
          </a:graphicData>
        </a:graphic>
      </p:graphicFrame>
      <p:graphicFrame>
        <p:nvGraphicFramePr>
          <p:cNvPr id="74" name="표 73"/>
          <p:cNvGraphicFramePr>
            <a:graphicFrameLocks noGrp="1"/>
          </p:cNvGraphicFramePr>
          <p:nvPr>
            <p:extLst/>
          </p:nvPr>
        </p:nvGraphicFramePr>
        <p:xfrm>
          <a:off x="7524789" y="5054156"/>
          <a:ext cx="2457697" cy="1005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457697">
                  <a:extLst>
                    <a:ext uri="{9D8B030D-6E8A-4147-A177-3AD203B41FA5}">
                      <a16:colId xmlns:a16="http://schemas.microsoft.com/office/drawing/2014/main" val="4140904376"/>
                    </a:ext>
                  </a:extLst>
                </a:gridCol>
              </a:tblGrid>
              <a:tr h="120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 도구 기능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074899"/>
                  </a:ext>
                </a:extLst>
              </a:tr>
              <a:tr h="120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이름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3593852"/>
                  </a:ext>
                </a:extLst>
              </a:tr>
              <a:tr h="1206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기능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885456"/>
                  </a:ext>
                </a:extLst>
              </a:tr>
              <a:tr h="2506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 도구의 기능들이 해당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객체 형태로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생성되고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기능의 이름은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협업 도구 기능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추가된다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0055532"/>
                  </a:ext>
                </a:extLst>
              </a:tr>
            </a:tbl>
          </a:graphicData>
        </a:graphic>
      </p:graphicFrame>
      <p:grpSp>
        <p:nvGrpSpPr>
          <p:cNvPr id="75" name="그룹 74"/>
          <p:cNvGrpSpPr/>
          <p:nvPr/>
        </p:nvGrpSpPr>
        <p:grpSpPr>
          <a:xfrm>
            <a:off x="9992064" y="3230820"/>
            <a:ext cx="295347" cy="3200459"/>
            <a:chOff x="2659638" y="1415845"/>
            <a:chExt cx="258330" cy="3010023"/>
          </a:xfrm>
        </p:grpSpPr>
        <p:cxnSp>
          <p:nvCxnSpPr>
            <p:cNvPr id="76" name="직선 연결선 75"/>
            <p:cNvCxnSpPr/>
            <p:nvPr/>
          </p:nvCxnSpPr>
          <p:spPr bwMode="auto">
            <a:xfrm>
              <a:off x="2659638" y="1415845"/>
              <a:ext cx="25071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7" name="직선 연결선 76"/>
            <p:cNvCxnSpPr>
              <a:cxnSpLocks/>
            </p:cNvCxnSpPr>
            <p:nvPr/>
          </p:nvCxnSpPr>
          <p:spPr bwMode="auto">
            <a:xfrm flipH="1">
              <a:off x="2901724" y="1415845"/>
              <a:ext cx="8624" cy="3010023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8" name="직선 화살표 연결선 77"/>
            <p:cNvCxnSpPr>
              <a:cxnSpLocks/>
            </p:cNvCxnSpPr>
            <p:nvPr/>
          </p:nvCxnSpPr>
          <p:spPr bwMode="auto">
            <a:xfrm flipH="1">
              <a:off x="2667258" y="4425868"/>
              <a:ext cx="25071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9" name="그룹 78"/>
          <p:cNvGrpSpPr/>
          <p:nvPr/>
        </p:nvGrpSpPr>
        <p:grpSpPr>
          <a:xfrm>
            <a:off x="9982486" y="4477796"/>
            <a:ext cx="205482" cy="1084184"/>
            <a:chOff x="2659638" y="1415845"/>
            <a:chExt cx="250710" cy="3034477"/>
          </a:xfrm>
        </p:grpSpPr>
        <p:cxnSp>
          <p:nvCxnSpPr>
            <p:cNvPr id="80" name="직선 연결선 79"/>
            <p:cNvCxnSpPr/>
            <p:nvPr/>
          </p:nvCxnSpPr>
          <p:spPr bwMode="auto">
            <a:xfrm>
              <a:off x="2659638" y="1415845"/>
              <a:ext cx="25071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1" name="직선 연결선 80"/>
            <p:cNvCxnSpPr/>
            <p:nvPr/>
          </p:nvCxnSpPr>
          <p:spPr bwMode="auto">
            <a:xfrm>
              <a:off x="2910348" y="1415845"/>
              <a:ext cx="0" cy="303447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2" name="직선 화살표 연결선 81"/>
            <p:cNvCxnSpPr/>
            <p:nvPr/>
          </p:nvCxnSpPr>
          <p:spPr bwMode="auto">
            <a:xfrm flipH="1">
              <a:off x="2659638" y="4450322"/>
              <a:ext cx="25071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3" name="직선 화살표 연결선 2"/>
          <p:cNvCxnSpPr>
            <a:endCxn id="72" idx="0"/>
          </p:cNvCxnSpPr>
          <p:nvPr/>
        </p:nvCxnSpPr>
        <p:spPr>
          <a:xfrm flipH="1">
            <a:off x="8754392" y="1836349"/>
            <a:ext cx="11540" cy="899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1984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901756" cy="660429"/>
            <a:chOff x="1188881" y="351819"/>
            <a:chExt cx="290175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15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004 Class Design</a:t>
              </a:r>
              <a:endParaRPr lang="ko-KR" altLang="en-US" sz="1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9017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Class </a:t>
              </a:r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설계서 </a:t>
              </a:r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(Class)</a:t>
              </a:r>
              <a:endParaRPr lang="ko-KR" altLang="en-US" sz="2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graphicFrame>
        <p:nvGraphicFramePr>
          <p:cNvPr id="78" name="표 77"/>
          <p:cNvGraphicFramePr>
            <a:graphicFrameLocks noGrp="1"/>
          </p:cNvGraphicFramePr>
          <p:nvPr>
            <p:extLst/>
          </p:nvPr>
        </p:nvGraphicFramePr>
        <p:xfrm>
          <a:off x="1959267" y="1149874"/>
          <a:ext cx="1831615" cy="19050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31615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생성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이름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설명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마감일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23059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내용을 통한 새로운 프로젝트를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Table’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추가한다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그리고 프로젝트 조회 화면으로 돌아간다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13564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생성을 취소하고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돌아간다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</a:tbl>
          </a:graphicData>
        </a:graphic>
      </p:graphicFrame>
      <p:graphicFrame>
        <p:nvGraphicFramePr>
          <p:cNvPr id="79" name="표 78"/>
          <p:cNvGraphicFramePr>
            <a:graphicFrameLocks noGrp="1"/>
          </p:cNvGraphicFramePr>
          <p:nvPr>
            <p:extLst/>
          </p:nvPr>
        </p:nvGraphicFramePr>
        <p:xfrm>
          <a:off x="1959266" y="3795091"/>
          <a:ext cx="1831615" cy="28041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31615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3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편집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13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이름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13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설명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1346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마감일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134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완료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134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 가기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134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삭제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063586"/>
                  </a:ext>
                </a:extLst>
              </a:tr>
              <a:tr h="1346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삭제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8312761"/>
                  </a:ext>
                </a:extLst>
              </a:tr>
              <a:tr h="27313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사항을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프로젝트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갱신하고 이전 화면으로 돌아간다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19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편집을 취소하고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돌아간다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  <a:tr h="19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프로젝트를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48225"/>
                  </a:ext>
                </a:extLst>
              </a:tr>
              <a:tr h="19864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팀원을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Table’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삭제한다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7631910"/>
                  </a:ext>
                </a:extLst>
              </a:tr>
            </a:tbl>
          </a:graphicData>
        </a:graphic>
      </p:graphicFrame>
      <p:graphicFrame>
        <p:nvGraphicFramePr>
          <p:cNvPr id="80" name="표 79"/>
          <p:cNvGraphicFramePr>
            <a:graphicFrameLocks noGrp="1"/>
          </p:cNvGraphicFramePr>
          <p:nvPr>
            <p:extLst/>
          </p:nvPr>
        </p:nvGraphicFramePr>
        <p:xfrm>
          <a:off x="4212040" y="1149874"/>
          <a:ext cx="2489200" cy="23926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489200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조회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이름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수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 (‘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창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자세히 보기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299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8722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정렬 선택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8681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생성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0635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프로젝트 정보 화면으로 이동한다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4185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창 텍스트 영역에 입력한 내용과 같은 이름을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가진 프로젝트를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찾는다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프로젝트를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마감일 순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 순으로 정렬한다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생성 화면을 띄운다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48225"/>
                  </a:ext>
                </a:extLst>
              </a:tr>
            </a:tbl>
          </a:graphicData>
        </a:graphic>
      </p:graphicFrame>
      <p:graphicFrame>
        <p:nvGraphicFramePr>
          <p:cNvPr id="81" name="표 80"/>
          <p:cNvGraphicFramePr>
            <a:graphicFrameLocks noGrp="1"/>
          </p:cNvGraphicFramePr>
          <p:nvPr>
            <p:extLst/>
          </p:nvPr>
        </p:nvGraphicFramePr>
        <p:xfrm>
          <a:off x="4306020" y="3795091"/>
          <a:ext cx="2301240" cy="300581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01240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310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정보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201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프로젝트의 팀원 이름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</a:p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20165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생성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시작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일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마감일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남은 기한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마감일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–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생성일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텍스트 필드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프로젝트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3603228"/>
                  </a:ext>
                </a:extLst>
              </a:tr>
              <a:tr h="131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</a:t>
                      </a:r>
                      <a:r>
                        <a:rPr lang="ko-KR" altLang="en-US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 버튼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6450183"/>
                  </a:ext>
                </a:extLst>
              </a:tr>
              <a:tr h="131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상세 조회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8299521"/>
                  </a:ext>
                </a:extLst>
              </a:tr>
              <a:tr h="131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추가하기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2872219"/>
                  </a:ext>
                </a:extLst>
              </a:tr>
              <a:tr h="131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입장하기 버튼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131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 가기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58009775"/>
                  </a:ext>
                </a:extLst>
              </a:tr>
              <a:tr h="20165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내용 변경이 가능한 화면으로 전환한다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470451"/>
                  </a:ext>
                </a:extLst>
              </a:tr>
              <a:tr h="13107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사용자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상세 조회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팀원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화면으로 이동한다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418521"/>
                  </a:ext>
                </a:extLst>
              </a:tr>
              <a:tr h="131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추가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화면을 띄운다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13107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프로젝트 메인 화면으로 이동한다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772697"/>
                  </a:ext>
                </a:extLst>
              </a:tr>
              <a:tr h="1310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(5)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돌아간다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2441929"/>
                  </a:ext>
                </a:extLst>
              </a:tr>
            </a:tbl>
          </a:graphicData>
        </a:graphic>
      </p:graphicFrame>
      <p:graphicFrame>
        <p:nvGraphicFramePr>
          <p:cNvPr id="82" name="표 81"/>
          <p:cNvGraphicFramePr>
            <a:graphicFrameLocks noGrp="1"/>
          </p:cNvGraphicFramePr>
          <p:nvPr>
            <p:extLst/>
          </p:nvPr>
        </p:nvGraphicFramePr>
        <p:xfrm>
          <a:off x="7733639" y="3965948"/>
          <a:ext cx="2063479" cy="1402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63479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3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추가 검색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13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검색 할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1347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결과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64904611"/>
                  </a:ext>
                </a:extLst>
              </a:tr>
              <a:tr h="13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27984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작성한 내용과 같은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가진 회원을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확인한 뒤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회원이 있다면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 회원의 사진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ID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와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추가 버튼이 나타난다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1347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회원 직책 설정 화면을 띄운다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5871"/>
                  </a:ext>
                </a:extLst>
              </a:tr>
            </a:tbl>
          </a:graphicData>
        </a:graphic>
      </p:graphicFrame>
      <p:graphicFrame>
        <p:nvGraphicFramePr>
          <p:cNvPr id="83" name="표 82"/>
          <p:cNvGraphicFramePr>
            <a:graphicFrameLocks noGrp="1"/>
          </p:cNvGraphicFramePr>
          <p:nvPr>
            <p:extLst/>
          </p:nvPr>
        </p:nvGraphicFramePr>
        <p:xfrm>
          <a:off x="7733640" y="5604095"/>
          <a:ext cx="2063478" cy="818759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6347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6536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설정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16598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설정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1659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224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설정한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직책으로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추가한다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</a:tbl>
          </a:graphicData>
        </a:graphic>
      </p:graphicFrame>
      <p:cxnSp>
        <p:nvCxnSpPr>
          <p:cNvPr id="84" name="직선 화살표 연결선 83"/>
          <p:cNvCxnSpPr>
            <a:cxnSpLocks/>
            <a:endCxn id="78" idx="3"/>
          </p:cNvCxnSpPr>
          <p:nvPr/>
        </p:nvCxnSpPr>
        <p:spPr bwMode="auto">
          <a:xfrm flipH="1" flipV="1">
            <a:off x="3790882" y="2102374"/>
            <a:ext cx="418886" cy="33032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85" name="표 84"/>
          <p:cNvGraphicFramePr>
            <a:graphicFrameLocks noGrp="1"/>
          </p:cNvGraphicFramePr>
          <p:nvPr>
            <p:extLst/>
          </p:nvPr>
        </p:nvGraphicFramePr>
        <p:xfrm>
          <a:off x="7733639" y="2307557"/>
          <a:ext cx="2063479" cy="13868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63479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77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상세 조회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177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 사진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1771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ID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필드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177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1771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1771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 가기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50039879"/>
                  </a:ext>
                </a:extLst>
              </a:tr>
              <a:tr h="1771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돌아간다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3456197"/>
                  </a:ext>
                </a:extLst>
              </a:tr>
            </a:tbl>
          </a:graphicData>
        </a:graphic>
      </p:graphicFrame>
      <p:graphicFrame>
        <p:nvGraphicFramePr>
          <p:cNvPr id="86" name="표 85">
            <a:extLst>
              <a:ext uri="{FF2B5EF4-FFF2-40B4-BE49-F238E27FC236}">
                <a16:creationId xmlns:a16="http://schemas.microsoft.com/office/drawing/2014/main" id="{2015DB97-C3B4-4B26-AEF3-D36F3EF0D57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33640" y="1263770"/>
          <a:ext cx="2063478" cy="80772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06347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프로젝트나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등록일 순으로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순서를 정렬한다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마감일 순으로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순서를 정렬한다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79397"/>
                  </a:ext>
                </a:extLst>
              </a:tr>
            </a:tbl>
          </a:graphicData>
        </a:graphic>
      </p:graphicFrame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5DC94F74-954A-4901-9CE8-DC829C2AF956}"/>
              </a:ext>
            </a:extLst>
          </p:cNvPr>
          <p:cNvCxnSpPr>
            <a:endCxn id="79" idx="3"/>
          </p:cNvCxnSpPr>
          <p:nvPr/>
        </p:nvCxnSpPr>
        <p:spPr bwMode="auto">
          <a:xfrm flipH="1">
            <a:off x="3790881" y="4641967"/>
            <a:ext cx="515140" cy="5552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9BEAF0FC-D501-4E0F-98ED-9885F7015DBF}"/>
              </a:ext>
            </a:extLst>
          </p:cNvPr>
          <p:cNvCxnSpPr>
            <a:cxnSpLocks/>
            <a:endCxn id="85" idx="1"/>
          </p:cNvCxnSpPr>
          <p:nvPr/>
        </p:nvCxnSpPr>
        <p:spPr bwMode="auto">
          <a:xfrm flipV="1">
            <a:off x="6607260" y="3000977"/>
            <a:ext cx="1126379" cy="188058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DBEA74E4-4F1D-4BBC-AC88-058653FD28A5}"/>
              </a:ext>
            </a:extLst>
          </p:cNvPr>
          <p:cNvCxnSpPr>
            <a:cxnSpLocks/>
            <a:endCxn id="82" idx="1"/>
          </p:cNvCxnSpPr>
          <p:nvPr/>
        </p:nvCxnSpPr>
        <p:spPr bwMode="auto">
          <a:xfrm flipV="1">
            <a:off x="6607260" y="4666988"/>
            <a:ext cx="1126379" cy="53018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0156E7D2-EBC2-47DB-852D-9D4786380B7A}"/>
              </a:ext>
            </a:extLst>
          </p:cNvPr>
          <p:cNvCxnSpPr>
            <a:cxnSpLocks/>
          </p:cNvCxnSpPr>
          <p:nvPr/>
        </p:nvCxnSpPr>
        <p:spPr bwMode="auto">
          <a:xfrm>
            <a:off x="7370462" y="5265263"/>
            <a:ext cx="0" cy="843555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CC2240DA-EAC8-4A55-9692-8D849C864DD6}"/>
              </a:ext>
            </a:extLst>
          </p:cNvPr>
          <p:cNvCxnSpPr/>
          <p:nvPr/>
        </p:nvCxnSpPr>
        <p:spPr bwMode="auto">
          <a:xfrm>
            <a:off x="7370462" y="6108818"/>
            <a:ext cx="363177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8C7E1C74-BEDC-4EDB-BABF-AC22DB9A8342}"/>
              </a:ext>
            </a:extLst>
          </p:cNvPr>
          <p:cNvCxnSpPr>
            <a:cxnSpLocks/>
            <a:stCxn id="80" idx="2"/>
            <a:endCxn id="81" idx="0"/>
          </p:cNvCxnSpPr>
          <p:nvPr/>
        </p:nvCxnSpPr>
        <p:spPr bwMode="auto">
          <a:xfrm>
            <a:off x="5456640" y="3542554"/>
            <a:ext cx="0" cy="252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06DB7C4-1DCF-4F6D-B7A6-77FCAA980DD2}"/>
              </a:ext>
            </a:extLst>
          </p:cNvPr>
          <p:cNvCxnSpPr/>
          <p:nvPr/>
        </p:nvCxnSpPr>
        <p:spPr bwMode="auto">
          <a:xfrm>
            <a:off x="3790882" y="2344059"/>
            <a:ext cx="418886" cy="2791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3E46E794-F10B-4A4A-AC42-F229A1CF9C13}"/>
              </a:ext>
            </a:extLst>
          </p:cNvPr>
          <p:cNvCxnSpPr/>
          <p:nvPr/>
        </p:nvCxnSpPr>
        <p:spPr bwMode="auto">
          <a:xfrm flipV="1">
            <a:off x="3790882" y="4826151"/>
            <a:ext cx="515138" cy="511675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B7B4FE41-6872-4FFF-BA99-EC38A62D55DA}"/>
              </a:ext>
            </a:extLst>
          </p:cNvPr>
          <p:cNvCxnSpPr/>
          <p:nvPr/>
        </p:nvCxnSpPr>
        <p:spPr bwMode="auto">
          <a:xfrm flipV="1">
            <a:off x="5547111" y="3542554"/>
            <a:ext cx="0" cy="25253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A96AC650-D862-4468-8E06-B53BD3008B2A}"/>
              </a:ext>
            </a:extLst>
          </p:cNvPr>
          <p:cNvCxnSpPr/>
          <p:nvPr/>
        </p:nvCxnSpPr>
        <p:spPr bwMode="auto">
          <a:xfrm flipH="1">
            <a:off x="6607260" y="2832780"/>
            <a:ext cx="1126380" cy="183420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7" name="직선 화살표 연결선 96">
            <a:extLst>
              <a:ext uri="{FF2B5EF4-FFF2-40B4-BE49-F238E27FC236}">
                <a16:creationId xmlns:a16="http://schemas.microsoft.com/office/drawing/2014/main" id="{ECA4D723-18DF-4082-B9C6-CC2C7F4B3B46}"/>
              </a:ext>
            </a:extLst>
          </p:cNvPr>
          <p:cNvCxnSpPr>
            <a:endCxn id="81" idx="3"/>
          </p:cNvCxnSpPr>
          <p:nvPr/>
        </p:nvCxnSpPr>
        <p:spPr bwMode="auto">
          <a:xfrm flipH="1">
            <a:off x="6607260" y="4803054"/>
            <a:ext cx="1126380" cy="494942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8" name="직선 연결선 97"/>
          <p:cNvCxnSpPr/>
          <p:nvPr/>
        </p:nvCxnSpPr>
        <p:spPr bwMode="auto">
          <a:xfrm flipH="1">
            <a:off x="7370463" y="5265263"/>
            <a:ext cx="363177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211702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4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901756" cy="660429"/>
            <a:chOff x="1188881" y="351819"/>
            <a:chExt cx="290175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51515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004 Class Design</a:t>
              </a:r>
              <a:endParaRPr lang="ko-KR" altLang="en-US" sz="1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90175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Class </a:t>
              </a:r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설계서 </a:t>
              </a:r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(Class)</a:t>
              </a:r>
              <a:endParaRPr lang="ko-KR" altLang="en-US" sz="2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graphicFrame>
        <p:nvGraphicFramePr>
          <p:cNvPr id="30" name="표 29"/>
          <p:cNvGraphicFramePr>
            <a:graphicFrameLocks noGrp="1"/>
          </p:cNvGraphicFramePr>
          <p:nvPr>
            <p:extLst/>
          </p:nvPr>
        </p:nvGraphicFramePr>
        <p:xfrm>
          <a:off x="3119486" y="990804"/>
          <a:ext cx="1791626" cy="23012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79162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7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171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명 텍스트 영역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171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 기한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171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 여부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171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171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17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확인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387922"/>
                  </a:ext>
                </a:extLst>
              </a:tr>
              <a:tr h="17197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971989"/>
                  </a:ext>
                </a:extLst>
              </a:tr>
              <a:tr h="3869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입력한 내용으로 새로운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‘Task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추가한다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 </a:t>
                      </a: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그리고 이전 화면으로 돌아간다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2794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생성을 취소하고 이전 화면으로 돌아간다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</a:tbl>
          </a:graphicData>
        </a:graphic>
      </p:graphicFrame>
      <p:graphicFrame>
        <p:nvGraphicFramePr>
          <p:cNvPr id="31" name="표 30"/>
          <p:cNvGraphicFramePr>
            <a:graphicFrameLocks noGrp="1"/>
          </p:cNvGraphicFramePr>
          <p:nvPr>
            <p:extLst/>
          </p:nvPr>
        </p:nvGraphicFramePr>
        <p:xfrm>
          <a:off x="7504917" y="992653"/>
          <a:ext cx="1890060" cy="24993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890060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명 텍스트 영역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 기한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마감일 텍스트 영역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92043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편집완료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38792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971989"/>
                  </a:ext>
                </a:extLst>
              </a:tr>
              <a:tr h="177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 사항으로 해당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‘Task Table’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요소의 내용을 갱신한다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그리고 이전 화면으로 돌아간다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177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‘Task Table’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삭제한다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1019298"/>
                  </a:ext>
                </a:extLst>
              </a:tr>
            </a:tbl>
          </a:graphicData>
        </a:graphic>
      </p:graphicFrame>
      <p:graphicFrame>
        <p:nvGraphicFramePr>
          <p:cNvPr id="32" name="표 31"/>
          <p:cNvGraphicFramePr>
            <a:graphicFrameLocks noGrp="1"/>
          </p:cNvGraphicFramePr>
          <p:nvPr>
            <p:extLst/>
          </p:nvPr>
        </p:nvGraphicFramePr>
        <p:xfrm>
          <a:off x="9917954" y="993372"/>
          <a:ext cx="1778548" cy="240792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77854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첨부파일 관리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삭제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24202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다운로드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38449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닫기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버튼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465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열기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763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 첨부파일이 본인이 첨부한 것이라면 활성화 되는 버튼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해당 파일을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에서 제거한다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선택한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첨부파일을 다운로드 받는다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48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메인 화면에서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관리 화면이 안보이도록 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28722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메인 화면에서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관리 화면이 보이도록 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7566325"/>
                  </a:ext>
                </a:extLst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/>
          </p:nvPr>
        </p:nvGraphicFramePr>
        <p:xfrm>
          <a:off x="9911078" y="3599842"/>
          <a:ext cx="1778548" cy="15087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77854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첨부파일 탐색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저장된 파일 목록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4656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취소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64763931"/>
                  </a:ext>
                </a:extLst>
              </a:tr>
              <a:tr h="1343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저장된 파일 목록에서 선택한 파일을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추가하고 첨부파일 탐색을 종료한다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탐색을 취소하고 첨부파일 탐색을 종료한다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</a:tbl>
          </a:graphicData>
        </a:graphic>
      </p:graphicFrame>
      <p:graphicFrame>
        <p:nvGraphicFramePr>
          <p:cNvPr id="34" name="표 33"/>
          <p:cNvGraphicFramePr>
            <a:graphicFrameLocks noGrp="1"/>
          </p:cNvGraphicFramePr>
          <p:nvPr>
            <p:extLst/>
          </p:nvPr>
        </p:nvGraphicFramePr>
        <p:xfrm>
          <a:off x="9922224" y="5307152"/>
          <a:ext cx="1778548" cy="70104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778548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불러오기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디바이스에 저장되어 있는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파일을 불러온다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</a:tbl>
          </a:graphicData>
        </a:graphic>
      </p:graphicFrame>
      <p:graphicFrame>
        <p:nvGraphicFramePr>
          <p:cNvPr id="35" name="표 34"/>
          <p:cNvGraphicFramePr>
            <a:graphicFrameLocks noGrp="1"/>
          </p:cNvGraphicFramePr>
          <p:nvPr>
            <p:extLst/>
          </p:nvPr>
        </p:nvGraphicFramePr>
        <p:xfrm>
          <a:off x="5312201" y="994039"/>
          <a:ext cx="1791626" cy="188976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79162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정보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Class(‘Task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항목 명 텍스트 필드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마감 기한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중요도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담당자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상세 설명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실제 마감일 텍스트 필드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40672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편집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387922"/>
                  </a:ext>
                </a:extLst>
              </a:tr>
              <a:tr h="1935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내용 변경이 가능한 화면으로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전환한다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/>
          </p:nvPr>
        </p:nvGraphicFramePr>
        <p:xfrm>
          <a:off x="3133238" y="3748001"/>
          <a:ext cx="2448743" cy="289560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448743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21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날짜 텍스트 필드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채팅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7787801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메시지 필드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채팅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보낼 메시지 텍스트 영역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전송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-&gt;Text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변환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49387922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추가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8971989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화상회의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6470380"/>
                  </a:ext>
                </a:extLst>
              </a:tr>
              <a:tr h="25956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입력한 내용을 전송한 날짜와 전송한 사람의 사진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’)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포함하여 전송한다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또한 이를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‘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내용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저장한다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19034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음성을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text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 변환하여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보낼 메시지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텍스트 영역에 나타낸다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탐색 화면을 띄운다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2021680"/>
                  </a:ext>
                </a:extLst>
              </a:tr>
              <a:tr h="12112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화상회의 화면을 띄운다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9563052"/>
                  </a:ext>
                </a:extLst>
              </a:tr>
            </a:tbl>
          </a:graphicData>
        </a:graphic>
      </p:graphicFrame>
      <p:graphicFrame>
        <p:nvGraphicFramePr>
          <p:cNvPr id="37" name="표 36"/>
          <p:cNvGraphicFramePr>
            <a:graphicFrameLocks noGrp="1"/>
          </p:cNvGraphicFramePr>
          <p:nvPr>
            <p:extLst/>
          </p:nvPr>
        </p:nvGraphicFramePr>
        <p:xfrm>
          <a:off x="9931705" y="6114407"/>
          <a:ext cx="1764797" cy="50292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1764797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음성 인식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Class(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공통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음성을 받아서 텍스트로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변경하여 반환한다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5871"/>
                  </a:ext>
                </a:extLst>
              </a:tr>
            </a:tbl>
          </a:graphicData>
        </a:graphic>
      </p:graphicFrame>
      <p:grpSp>
        <p:nvGrpSpPr>
          <p:cNvPr id="38" name="그룹 37">
            <a:extLst>
              <a:ext uri="{FF2B5EF4-FFF2-40B4-BE49-F238E27FC236}">
                <a16:creationId xmlns:a16="http://schemas.microsoft.com/office/drawing/2014/main" id="{33805A8E-48DE-474F-9EBD-290E1A1BB95B}"/>
              </a:ext>
            </a:extLst>
          </p:cNvPr>
          <p:cNvGrpSpPr/>
          <p:nvPr/>
        </p:nvGrpSpPr>
        <p:grpSpPr>
          <a:xfrm>
            <a:off x="11682749" y="1270382"/>
            <a:ext cx="172553" cy="2823850"/>
            <a:chOff x="8860508" y="1173032"/>
            <a:chExt cx="111974" cy="3111191"/>
          </a:xfrm>
        </p:grpSpPr>
        <p:cxnSp>
          <p:nvCxnSpPr>
            <p:cNvPr id="39" name="직선 연결선 38"/>
            <p:cNvCxnSpPr>
              <a:cxnSpLocks/>
            </p:cNvCxnSpPr>
            <p:nvPr/>
          </p:nvCxnSpPr>
          <p:spPr bwMode="auto">
            <a:xfrm>
              <a:off x="8860508" y="4284223"/>
              <a:ext cx="111512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직선 연결선 39"/>
            <p:cNvCxnSpPr/>
            <p:nvPr/>
          </p:nvCxnSpPr>
          <p:spPr bwMode="auto">
            <a:xfrm flipV="1">
              <a:off x="8972020" y="1173032"/>
              <a:ext cx="0" cy="311119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직선 화살표 연결선 40"/>
            <p:cNvCxnSpPr>
              <a:cxnSpLocks/>
            </p:cNvCxnSpPr>
            <p:nvPr/>
          </p:nvCxnSpPr>
          <p:spPr bwMode="auto">
            <a:xfrm flipH="1">
              <a:off x="8860508" y="1173032"/>
              <a:ext cx="111974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aphicFrame>
        <p:nvGraphicFramePr>
          <p:cNvPr id="42" name="표 41">
            <a:extLst>
              <a:ext uri="{FF2B5EF4-FFF2-40B4-BE49-F238E27FC236}">
                <a16:creationId xmlns:a16="http://schemas.microsoft.com/office/drawing/2014/main" id="{FF6B4BBF-8727-4724-BA02-257A78099DA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523090" y="3748001"/>
          <a:ext cx="2374649" cy="26974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374649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1225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메인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1296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이름 텍스트 필드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프로젝트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129679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 설명 텍스트 필드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프로젝트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+mn-ea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9510099"/>
                  </a:ext>
                </a:extLst>
              </a:tr>
              <a:tr h="129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이름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직책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list(‘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팀원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Table’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1256148"/>
                  </a:ext>
                </a:extLst>
              </a:tr>
              <a:tr h="129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129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02654466"/>
                  </a:ext>
                </a:extLst>
              </a:tr>
              <a:tr h="129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선택 버튼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063586"/>
                  </a:ext>
                </a:extLst>
              </a:tr>
              <a:tr h="129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뒤로 가기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1941688"/>
                  </a:ext>
                </a:extLst>
              </a:tr>
              <a:tr h="33916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List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 중 하나를 클릭하면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그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편집 가능한 정보 화면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채팅 화면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첨부파일 관리 화면이 활성화된다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rgbClr val="FF0000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472234"/>
                  </a:ext>
                </a:extLst>
              </a:tr>
              <a:tr h="130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(2)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프로젝트에 대한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생성 화면으로 이동한다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  <a:tr h="129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(3)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Task</a:t>
                      </a:r>
                      <a:r>
                        <a:rPr lang="ko-KR" altLang="en-US" sz="700" baseline="0" dirty="0">
                          <a:solidFill>
                            <a:schemeClr val="tx2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이름을 마감일 순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등록일 순으로 정렬한다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(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정렬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 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참조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)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2723719"/>
                  </a:ext>
                </a:extLst>
              </a:tr>
              <a:tr h="1296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(4)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돌아간다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548225"/>
                  </a:ext>
                </a:extLst>
              </a:tr>
            </a:tbl>
          </a:graphicData>
        </a:graphic>
      </p:graphicFrame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F8D65925-157D-44C5-904A-CCFC4B651840}"/>
              </a:ext>
            </a:extLst>
          </p:cNvPr>
          <p:cNvCxnSpPr>
            <a:cxnSpLocks/>
            <a:endCxn id="35" idx="2"/>
          </p:cNvCxnSpPr>
          <p:nvPr/>
        </p:nvCxnSpPr>
        <p:spPr bwMode="auto">
          <a:xfrm flipV="1">
            <a:off x="6208014" y="2883799"/>
            <a:ext cx="0" cy="274205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37487EB2-1129-44B0-9254-EA40195E6FC1}"/>
              </a:ext>
            </a:extLst>
          </p:cNvPr>
          <p:cNvCxnSpPr>
            <a:cxnSpLocks/>
            <a:endCxn id="32" idx="1"/>
          </p:cNvCxnSpPr>
          <p:nvPr/>
        </p:nvCxnSpPr>
        <p:spPr bwMode="auto">
          <a:xfrm flipV="1">
            <a:off x="8897739" y="2197332"/>
            <a:ext cx="1020215" cy="342852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2FAA6059-7706-4DC7-A96C-F6BA050757B5}"/>
              </a:ext>
            </a:extLst>
          </p:cNvPr>
          <p:cNvCxnSpPr>
            <a:cxnSpLocks/>
            <a:endCxn id="36" idx="3"/>
          </p:cNvCxnSpPr>
          <p:nvPr/>
        </p:nvCxnSpPr>
        <p:spPr bwMode="auto">
          <a:xfrm flipH="1" flipV="1">
            <a:off x="5581981" y="5195801"/>
            <a:ext cx="941110" cy="4415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연결선 45">
            <a:extLst>
              <a:ext uri="{FF2B5EF4-FFF2-40B4-BE49-F238E27FC236}">
                <a16:creationId xmlns:a16="http://schemas.microsoft.com/office/drawing/2014/main" id="{68945225-D90E-4916-AC93-01F89CF02AD1}"/>
              </a:ext>
            </a:extLst>
          </p:cNvPr>
          <p:cNvCxnSpPr/>
          <p:nvPr/>
        </p:nvCxnSpPr>
        <p:spPr bwMode="auto">
          <a:xfrm flipH="1">
            <a:off x="6122119" y="4835277"/>
            <a:ext cx="400971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71274762-775F-4C8E-BF4F-9A42572CA369}"/>
              </a:ext>
            </a:extLst>
          </p:cNvPr>
          <p:cNvCxnSpPr>
            <a:cxnSpLocks/>
          </p:cNvCxnSpPr>
          <p:nvPr/>
        </p:nvCxnSpPr>
        <p:spPr bwMode="auto">
          <a:xfrm flipV="1">
            <a:off x="6122119" y="3509351"/>
            <a:ext cx="0" cy="132592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596E8B4A-4E45-43AC-8C61-57FB197FFD98}"/>
              </a:ext>
            </a:extLst>
          </p:cNvPr>
          <p:cNvCxnSpPr>
            <a:cxnSpLocks/>
          </p:cNvCxnSpPr>
          <p:nvPr/>
        </p:nvCxnSpPr>
        <p:spPr bwMode="auto">
          <a:xfrm flipH="1">
            <a:off x="4015299" y="3509351"/>
            <a:ext cx="2106821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DCD66167-0362-489F-8690-A98B53C81D11}"/>
              </a:ext>
            </a:extLst>
          </p:cNvPr>
          <p:cNvCxnSpPr>
            <a:cxnSpLocks/>
            <a:endCxn id="30" idx="2"/>
          </p:cNvCxnSpPr>
          <p:nvPr/>
        </p:nvCxnSpPr>
        <p:spPr bwMode="auto">
          <a:xfrm flipV="1">
            <a:off x="4015299" y="3292044"/>
            <a:ext cx="0" cy="217307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132320B4-FF21-4C31-9D40-7727C74E4622}"/>
              </a:ext>
            </a:extLst>
          </p:cNvPr>
          <p:cNvCxnSpPr>
            <a:endCxn id="31" idx="1"/>
          </p:cNvCxnSpPr>
          <p:nvPr/>
        </p:nvCxnSpPr>
        <p:spPr bwMode="auto">
          <a:xfrm flipV="1">
            <a:off x="7103827" y="2242333"/>
            <a:ext cx="401090" cy="23074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FC65FD5B-E85E-47C5-8867-CB1E56FF7487}"/>
              </a:ext>
            </a:extLst>
          </p:cNvPr>
          <p:cNvCxnSpPr/>
          <p:nvPr/>
        </p:nvCxnSpPr>
        <p:spPr bwMode="auto">
          <a:xfrm>
            <a:off x="6208014" y="5625852"/>
            <a:ext cx="31507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40F0998C-DE9C-43F2-BE2C-737CEB64B389}"/>
              </a:ext>
            </a:extLst>
          </p:cNvPr>
          <p:cNvGrpSpPr/>
          <p:nvPr/>
        </p:nvGrpSpPr>
        <p:grpSpPr>
          <a:xfrm>
            <a:off x="11700772" y="3904450"/>
            <a:ext cx="111582" cy="1800142"/>
            <a:chOff x="8860508" y="1173032"/>
            <a:chExt cx="111974" cy="3111191"/>
          </a:xfrm>
        </p:grpSpPr>
        <p:cxnSp>
          <p:nvCxnSpPr>
            <p:cNvPr id="53" name="직선 연결선 52">
              <a:extLst>
                <a:ext uri="{FF2B5EF4-FFF2-40B4-BE49-F238E27FC236}">
                  <a16:creationId xmlns:a16="http://schemas.microsoft.com/office/drawing/2014/main" id="{9F11EA2A-9CF3-4125-A6BE-B07B9A892F2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860508" y="4284223"/>
              <a:ext cx="111512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59695916-1DB7-4E0B-8DD1-F196648EC621}"/>
                </a:ext>
              </a:extLst>
            </p:cNvPr>
            <p:cNvCxnSpPr/>
            <p:nvPr/>
          </p:nvCxnSpPr>
          <p:spPr bwMode="auto">
            <a:xfrm flipV="1">
              <a:off x="8972020" y="1173032"/>
              <a:ext cx="0" cy="3111191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F38EC868-CDE0-478C-B77E-7CC1EB23AFB0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860508" y="1173032"/>
              <a:ext cx="111974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86D65EC4-EB42-4DA1-99A8-6925160E1690}"/>
              </a:ext>
            </a:extLst>
          </p:cNvPr>
          <p:cNvCxnSpPr/>
          <p:nvPr/>
        </p:nvCxnSpPr>
        <p:spPr bwMode="auto">
          <a:xfrm>
            <a:off x="5581981" y="5018111"/>
            <a:ext cx="332773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7" name="직선 연결선 56">
            <a:extLst>
              <a:ext uri="{FF2B5EF4-FFF2-40B4-BE49-F238E27FC236}">
                <a16:creationId xmlns:a16="http://schemas.microsoft.com/office/drawing/2014/main" id="{38F3471C-8DBA-4F8E-A900-D6908E0B50E6}"/>
              </a:ext>
            </a:extLst>
          </p:cNvPr>
          <p:cNvCxnSpPr>
            <a:cxnSpLocks/>
          </p:cNvCxnSpPr>
          <p:nvPr/>
        </p:nvCxnSpPr>
        <p:spPr bwMode="auto">
          <a:xfrm flipH="1">
            <a:off x="5914297" y="5018111"/>
            <a:ext cx="457" cy="179412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02A47838-BF99-47B3-A2ED-4CF45B8EA3D2}"/>
              </a:ext>
            </a:extLst>
          </p:cNvPr>
          <p:cNvCxnSpPr>
            <a:cxnSpLocks/>
          </p:cNvCxnSpPr>
          <p:nvPr/>
        </p:nvCxnSpPr>
        <p:spPr bwMode="auto">
          <a:xfrm flipV="1">
            <a:off x="5914754" y="6801634"/>
            <a:ext cx="4899349" cy="1059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F1E5E471-E732-4BD0-8C75-A42017A6CB4C}"/>
              </a:ext>
            </a:extLst>
          </p:cNvPr>
          <p:cNvCxnSpPr>
            <a:cxnSpLocks/>
            <a:endCxn id="37" idx="2"/>
          </p:cNvCxnSpPr>
          <p:nvPr/>
        </p:nvCxnSpPr>
        <p:spPr bwMode="auto">
          <a:xfrm flipV="1">
            <a:off x="10814103" y="6617327"/>
            <a:ext cx="0" cy="194904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90031391-6B48-4D5B-A992-583EB112A32E}"/>
              </a:ext>
            </a:extLst>
          </p:cNvPr>
          <p:cNvCxnSpPr>
            <a:cxnSpLocks/>
          </p:cNvCxnSpPr>
          <p:nvPr/>
        </p:nvCxnSpPr>
        <p:spPr bwMode="auto">
          <a:xfrm>
            <a:off x="5581981" y="5279567"/>
            <a:ext cx="198549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9EDE9480-B080-4862-A3ED-306444175F8C}"/>
              </a:ext>
            </a:extLst>
          </p:cNvPr>
          <p:cNvCxnSpPr>
            <a:cxnSpLocks/>
          </p:cNvCxnSpPr>
          <p:nvPr/>
        </p:nvCxnSpPr>
        <p:spPr bwMode="auto">
          <a:xfrm>
            <a:off x="5780530" y="5279567"/>
            <a:ext cx="4270" cy="131323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9CD84634-2E2E-4481-90D5-C037241894C6}"/>
              </a:ext>
            </a:extLst>
          </p:cNvPr>
          <p:cNvCxnSpPr/>
          <p:nvPr/>
        </p:nvCxnSpPr>
        <p:spPr bwMode="auto">
          <a:xfrm>
            <a:off x="5784800" y="6592801"/>
            <a:ext cx="3715344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C60F2E9A-B13D-412C-A893-8A9063942D33}"/>
              </a:ext>
            </a:extLst>
          </p:cNvPr>
          <p:cNvCxnSpPr>
            <a:cxnSpLocks/>
          </p:cNvCxnSpPr>
          <p:nvPr/>
        </p:nvCxnSpPr>
        <p:spPr bwMode="auto">
          <a:xfrm flipV="1">
            <a:off x="9495874" y="4372851"/>
            <a:ext cx="4270" cy="221995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92928D70-D456-46E6-B634-3769DF39C7CD}"/>
              </a:ext>
            </a:extLst>
          </p:cNvPr>
          <p:cNvCxnSpPr>
            <a:cxnSpLocks/>
          </p:cNvCxnSpPr>
          <p:nvPr/>
        </p:nvCxnSpPr>
        <p:spPr bwMode="auto">
          <a:xfrm>
            <a:off x="9500144" y="4372851"/>
            <a:ext cx="42208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750E37FE-EB66-4499-BA57-5E851A47E250}"/>
              </a:ext>
            </a:extLst>
          </p:cNvPr>
          <p:cNvCxnSpPr/>
          <p:nvPr/>
        </p:nvCxnSpPr>
        <p:spPr bwMode="auto">
          <a:xfrm flipH="1">
            <a:off x="7103827" y="2041186"/>
            <a:ext cx="401090" cy="26996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652DE137-8857-49DE-8F52-9C44F7789732}"/>
              </a:ext>
            </a:extLst>
          </p:cNvPr>
          <p:cNvCxnSpPr/>
          <p:nvPr/>
        </p:nvCxnSpPr>
        <p:spPr bwMode="auto">
          <a:xfrm>
            <a:off x="4150988" y="3292044"/>
            <a:ext cx="0" cy="31450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3FC47158-E25A-45D4-B183-E633297A5256}"/>
              </a:ext>
            </a:extLst>
          </p:cNvPr>
          <p:cNvCxnSpPr/>
          <p:nvPr/>
        </p:nvCxnSpPr>
        <p:spPr bwMode="auto">
          <a:xfrm>
            <a:off x="4150988" y="3606552"/>
            <a:ext cx="1758582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CCDFFB7F-AD3B-4094-9498-74349610F4E7}"/>
              </a:ext>
            </a:extLst>
          </p:cNvPr>
          <p:cNvCxnSpPr/>
          <p:nvPr/>
        </p:nvCxnSpPr>
        <p:spPr bwMode="auto">
          <a:xfrm>
            <a:off x="5914754" y="3606552"/>
            <a:ext cx="0" cy="1291046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00961FF-1BEC-4F86-87C6-EF88228EC550}"/>
              </a:ext>
            </a:extLst>
          </p:cNvPr>
          <p:cNvCxnSpPr/>
          <p:nvPr/>
        </p:nvCxnSpPr>
        <p:spPr bwMode="auto">
          <a:xfrm>
            <a:off x="5909570" y="4897598"/>
            <a:ext cx="613520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aphicFrame>
        <p:nvGraphicFramePr>
          <p:cNvPr id="70" name="표 69"/>
          <p:cNvGraphicFramePr>
            <a:graphicFrameLocks noGrp="1"/>
          </p:cNvGraphicFramePr>
          <p:nvPr>
            <p:extLst/>
          </p:nvPr>
        </p:nvGraphicFramePr>
        <p:xfrm>
          <a:off x="415143" y="2286903"/>
          <a:ext cx="2181366" cy="10972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18136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화상 회의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1700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종료 버튼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978230"/>
                  </a:ext>
                </a:extLst>
              </a:tr>
              <a:tr h="17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참여자 화면을 위한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7028322"/>
                  </a:ext>
                </a:extLst>
              </a:tr>
              <a:tr h="17001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참여자 음성 출력을 위한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MIC 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객체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958875"/>
                  </a:ext>
                </a:extLst>
              </a:tr>
              <a:tr h="1358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rgbClr val="FF0000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(1)</a:t>
                      </a:r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화상 회의 화면을 종료하고 </a:t>
                      </a:r>
                      <a:endParaRPr lang="en-US" altLang="ko-KR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이전 화면으로 돌아간다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5265092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/>
          </p:nvPr>
        </p:nvGraphicFramePr>
        <p:xfrm>
          <a:off x="429762" y="3869931"/>
          <a:ext cx="2181366" cy="50292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18136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디바이스에 연결된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CAM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의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화면을 받아와서 출력한다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5871"/>
                  </a:ext>
                </a:extLst>
              </a:tr>
            </a:tbl>
          </a:graphicData>
        </a:graphic>
      </p:graphicFrame>
      <p:graphicFrame>
        <p:nvGraphicFramePr>
          <p:cNvPr id="72" name="표 71"/>
          <p:cNvGraphicFramePr>
            <a:graphicFrameLocks noGrp="1"/>
          </p:cNvGraphicFramePr>
          <p:nvPr>
            <p:extLst/>
          </p:nvPr>
        </p:nvGraphicFramePr>
        <p:xfrm>
          <a:off x="415145" y="4863847"/>
          <a:ext cx="2181366" cy="50292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2181366">
                  <a:extLst>
                    <a:ext uri="{9D8B030D-6E8A-4147-A177-3AD203B41FA5}">
                      <a16:colId xmlns:a16="http://schemas.microsoft.com/office/drawing/2014/main" val="6951527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MIC </a:t>
                      </a:r>
                      <a:r>
                        <a:rPr lang="en-US" altLang="ko-KR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Class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8675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사용자의 디바이스에 연결된 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MIC</a:t>
                      </a:r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으로 </a:t>
                      </a:r>
                      <a:endParaRPr lang="en-US" altLang="ko-KR" sz="700" baseline="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algn="ctr" latinLnBrk="1"/>
                      <a:r>
                        <a:rPr lang="ko-KR" altLang="en-US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들어오는 입력을 받아와 출력한다</a:t>
                      </a:r>
                      <a:r>
                        <a:rPr lang="en-US" altLang="ko-KR" sz="700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700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85871"/>
                  </a:ext>
                </a:extLst>
              </a:tr>
            </a:tbl>
          </a:graphicData>
        </a:graphic>
      </p:graphicFrame>
      <p:grpSp>
        <p:nvGrpSpPr>
          <p:cNvPr id="73" name="그룹 72"/>
          <p:cNvGrpSpPr/>
          <p:nvPr/>
        </p:nvGrpSpPr>
        <p:grpSpPr>
          <a:xfrm flipH="1">
            <a:off x="224517" y="2759381"/>
            <a:ext cx="190760" cy="1446492"/>
            <a:chOff x="2659638" y="1415845"/>
            <a:chExt cx="250710" cy="3034477"/>
          </a:xfrm>
        </p:grpSpPr>
        <p:cxnSp>
          <p:nvCxnSpPr>
            <p:cNvPr id="74" name="직선 연결선 73"/>
            <p:cNvCxnSpPr/>
            <p:nvPr/>
          </p:nvCxnSpPr>
          <p:spPr bwMode="auto">
            <a:xfrm>
              <a:off x="2659638" y="1415845"/>
              <a:ext cx="25071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5" name="직선 연결선 74"/>
            <p:cNvCxnSpPr/>
            <p:nvPr/>
          </p:nvCxnSpPr>
          <p:spPr bwMode="auto">
            <a:xfrm>
              <a:off x="2910348" y="1415845"/>
              <a:ext cx="0" cy="303447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6" name="직선 화살표 연결선 75"/>
            <p:cNvCxnSpPr/>
            <p:nvPr/>
          </p:nvCxnSpPr>
          <p:spPr bwMode="auto">
            <a:xfrm flipH="1">
              <a:off x="2659638" y="4450322"/>
              <a:ext cx="25071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grpSp>
        <p:nvGrpSpPr>
          <p:cNvPr id="77" name="그룹 76"/>
          <p:cNvGrpSpPr/>
          <p:nvPr/>
        </p:nvGrpSpPr>
        <p:grpSpPr>
          <a:xfrm flipH="1">
            <a:off x="110271" y="2961461"/>
            <a:ext cx="299688" cy="2220235"/>
            <a:chOff x="2659638" y="1415845"/>
            <a:chExt cx="250710" cy="3034477"/>
          </a:xfrm>
        </p:grpSpPr>
        <p:cxnSp>
          <p:nvCxnSpPr>
            <p:cNvPr id="99" name="직선 연결선 98"/>
            <p:cNvCxnSpPr/>
            <p:nvPr/>
          </p:nvCxnSpPr>
          <p:spPr bwMode="auto">
            <a:xfrm>
              <a:off x="2659638" y="1415845"/>
              <a:ext cx="250710" cy="0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0" name="직선 연결선 99"/>
            <p:cNvCxnSpPr/>
            <p:nvPr/>
          </p:nvCxnSpPr>
          <p:spPr bwMode="auto">
            <a:xfrm>
              <a:off x="2910348" y="1415845"/>
              <a:ext cx="0" cy="3034477"/>
            </a:xfrm>
            <a:prstGeom prst="line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1" name="직선 화살표 연결선 100"/>
            <p:cNvCxnSpPr/>
            <p:nvPr/>
          </p:nvCxnSpPr>
          <p:spPr bwMode="auto">
            <a:xfrm flipH="1">
              <a:off x="2659638" y="4450322"/>
              <a:ext cx="250710" cy="0"/>
            </a:xfrm>
            <a:prstGeom prst="straightConnector1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cxnSp>
        <p:nvCxnSpPr>
          <p:cNvPr id="3" name="직선 연결선 2"/>
          <p:cNvCxnSpPr/>
          <p:nvPr/>
        </p:nvCxnSpPr>
        <p:spPr>
          <a:xfrm flipH="1">
            <a:off x="2901462" y="5416553"/>
            <a:ext cx="23177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2901462" y="2835543"/>
            <a:ext cx="0" cy="258101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>
            <a:endCxn id="70" idx="3"/>
          </p:cNvCxnSpPr>
          <p:nvPr/>
        </p:nvCxnSpPr>
        <p:spPr>
          <a:xfrm flipH="1">
            <a:off x="2596509" y="2835543"/>
            <a:ext cx="3049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590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06178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005</a:t>
            </a:r>
            <a:endParaRPr lang="ko-KR" altLang="en-US" sz="7200" b="1" dirty="0">
              <a:solidFill>
                <a:schemeClr val="bg2">
                  <a:lumMod val="2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127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UI DESIGN</a:t>
            </a:r>
            <a:endParaRPr lang="ko-KR" altLang="en-US" sz="3200" spc="-150" dirty="0">
              <a:solidFill>
                <a:schemeClr val="bg2">
                  <a:lumMod val="2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F2A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B4C7D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831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184698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001</a:t>
            </a:r>
            <a:endParaRPr lang="ko-KR" altLang="en-US" sz="7200" b="1" dirty="0">
              <a:solidFill>
                <a:schemeClr val="bg2">
                  <a:lumMod val="2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310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THIS, ABLE</a:t>
            </a:r>
            <a:endParaRPr lang="ko-KR" altLang="en-US" sz="3200" spc="-150" dirty="0">
              <a:solidFill>
                <a:schemeClr val="bg2">
                  <a:lumMod val="2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F2A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B4C7D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83080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941557" cy="660429"/>
            <a:chOff x="1188881" y="351819"/>
            <a:chExt cx="1941557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45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006 UI DESIGN</a:t>
              </a:r>
              <a:endParaRPr lang="ko-KR" altLang="en-US" sz="1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941557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System Map</a:t>
              </a:r>
              <a:endParaRPr lang="ko-KR" altLang="en-US" sz="2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56990D33-B828-4070-B2B8-C11CECD27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192" y="1287914"/>
            <a:ext cx="10854511" cy="480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876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569934" cy="660429"/>
            <a:chOff x="1188881" y="351819"/>
            <a:chExt cx="256993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452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006 UI DESIGN</a:t>
              </a:r>
              <a:endParaRPr lang="ko-KR" altLang="en-US" sz="1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5699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System Process</a:t>
              </a:r>
              <a:endParaRPr lang="ko-KR" altLang="en-US" sz="2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pic>
        <p:nvPicPr>
          <p:cNvPr id="10" name="그림 9" descr="스크린샷이(가) 표시된 사진&#10;&#10;자동 생성된 설명">
            <a:extLst>
              <a:ext uri="{FF2B5EF4-FFF2-40B4-BE49-F238E27FC236}">
                <a16:creationId xmlns:a16="http://schemas.microsoft.com/office/drawing/2014/main" id="{B9C8476E-804A-4817-AA76-83FA43D1D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551" y="1111714"/>
            <a:ext cx="11131421" cy="5180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4704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431BF33-785F-421C-9CFD-D87BED45BC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7999"/>
          </a:xfrm>
          <a:prstGeom prst="rect">
            <a:avLst/>
          </a:prstGeom>
        </p:spPr>
      </p:pic>
      <p:pic>
        <p:nvPicPr>
          <p:cNvPr id="6" name="그림 5">
            <a:hlinkClick r:id="rId3" action="ppaction://hlinksldjump"/>
            <a:extLst>
              <a:ext uri="{FF2B5EF4-FFF2-40B4-BE49-F238E27FC236}">
                <a16:creationId xmlns:a16="http://schemas.microsoft.com/office/drawing/2014/main" id="{E21B7C04-C8EF-419E-9966-2ECF42CFABE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442" y="2063692"/>
            <a:ext cx="738232" cy="83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844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15" name="그림 14">
            <a:hlinkClick r:id="rId3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5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23" name="그림 22">
            <a:hlinkClick r:id="rId3" action="ppaction://hlinksldjump"/>
            <a:extLst>
              <a:ext uri="{FF2B5EF4-FFF2-40B4-BE49-F238E27FC236}">
                <a16:creationId xmlns:a16="http://schemas.microsoft.com/office/drawing/2014/main" id="{7AAB5C99-1BA6-40B0-9F9F-6FC4F462F5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" t="18584" r="5612" b="15338"/>
          <a:stretch/>
        </p:blipFill>
        <p:spPr>
          <a:xfrm>
            <a:off x="5424487" y="4119564"/>
            <a:ext cx="1338263" cy="457200"/>
          </a:xfrm>
          <a:prstGeom prst="rect">
            <a:avLst/>
          </a:prstGeom>
        </p:spPr>
      </p:pic>
      <p:pic>
        <p:nvPicPr>
          <p:cNvPr id="7" name="그림 6">
            <a:hlinkClick r:id="rId8" action="ppaction://hlinksldjump"/>
            <a:extLst>
              <a:ext uri="{FF2B5EF4-FFF2-40B4-BE49-F238E27FC236}">
                <a16:creationId xmlns:a16="http://schemas.microsoft.com/office/drawing/2014/main" id="{82539051-F4BB-4B7F-81C8-87187E1E48C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sp>
        <p:nvSpPr>
          <p:cNvPr id="2" name="직사각형 1">
            <a:hlinkClick r:id="rId10" action="ppaction://hlinksldjump"/>
            <a:extLst>
              <a:ext uri="{FF2B5EF4-FFF2-40B4-BE49-F238E27FC236}">
                <a16:creationId xmlns:a16="http://schemas.microsoft.com/office/drawing/2014/main" id="{C2E76D38-FE9E-4054-88AD-C56A0F295AA7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9619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E8B1C9-D5B2-46F8-B79A-AAB41978268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F5BE7B-8D49-4E06-BB02-E1D0828C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67E5EE-9EBC-4ACD-9171-26A3AF312590}"/>
                </a:ext>
              </a:extLst>
            </p:cNvPr>
            <p:cNvSpPr/>
            <p:nvPr/>
          </p:nvSpPr>
          <p:spPr>
            <a:xfrm>
              <a:off x="2152650" y="1962150"/>
              <a:ext cx="46482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F0A8DDD-98BB-44FA-8560-BC4687A82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133599"/>
            <a:ext cx="2843211" cy="2356564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B0E337B0-90B1-4DC4-A904-F194B41387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68" y="4711527"/>
            <a:ext cx="2393595" cy="433230"/>
          </a:xfrm>
          <a:prstGeom prst="rect">
            <a:avLst/>
          </a:prstGeom>
        </p:spPr>
      </p:pic>
      <p:sp>
        <p:nvSpPr>
          <p:cNvPr id="11" name="직사각형 10">
            <a:hlinkClick r:id="rId12" action="ppaction://hlinksldjump"/>
            <a:extLst>
              <a:ext uri="{FF2B5EF4-FFF2-40B4-BE49-F238E27FC236}">
                <a16:creationId xmlns:a16="http://schemas.microsoft.com/office/drawing/2014/main" id="{5F03BE5C-E130-4DC9-8E9F-D0C073557C84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03E9C-7DE4-437C-8B6A-37D7C592CF58}"/>
              </a:ext>
            </a:extLst>
          </p:cNvPr>
          <p:cNvSpPr txBox="1"/>
          <p:nvPr/>
        </p:nvSpPr>
        <p:spPr>
          <a:xfrm>
            <a:off x="4899202" y="3164847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A647B-2CC2-4008-B28F-C7CB8C17D924}"/>
              </a:ext>
            </a:extLst>
          </p:cNvPr>
          <p:cNvSpPr txBox="1"/>
          <p:nvPr/>
        </p:nvSpPr>
        <p:spPr>
          <a:xfrm>
            <a:off x="4899202" y="3567850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chaehyun@gmail.com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17" name="그림 16">
            <a:hlinkClick r:id="rId13" action="ppaction://hlinksldjump"/>
            <a:extLst>
              <a:ext uri="{FF2B5EF4-FFF2-40B4-BE49-F238E27FC236}">
                <a16:creationId xmlns:a16="http://schemas.microsoft.com/office/drawing/2014/main" id="{C35C8864-6956-4DBD-A569-EA0F69C2816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83" y="3579019"/>
            <a:ext cx="761998" cy="23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6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E8B1C9-D5B2-46F8-B79A-AAB41978268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F5BE7B-8D49-4E06-BB02-E1D0828C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67E5EE-9EBC-4ACD-9171-26A3AF312590}"/>
                </a:ext>
              </a:extLst>
            </p:cNvPr>
            <p:cNvSpPr/>
            <p:nvPr/>
          </p:nvSpPr>
          <p:spPr>
            <a:xfrm>
              <a:off x="2152650" y="1962150"/>
              <a:ext cx="46482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F0A8DDD-98BB-44FA-8560-BC4687A82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133599"/>
            <a:ext cx="2843211" cy="2356564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5C8864-6956-4DBD-A569-EA0F69C281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83" y="3579019"/>
            <a:ext cx="761998" cy="238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E337B0-90B1-4DC4-A904-F194B41387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68" y="4711527"/>
            <a:ext cx="2393595" cy="433230"/>
          </a:xfrm>
          <a:prstGeom prst="rect">
            <a:avLst/>
          </a:prstGeom>
        </p:spPr>
      </p:pic>
      <p:sp>
        <p:nvSpPr>
          <p:cNvPr id="11" name="직사각형 10">
            <a:hlinkClick r:id="rId12" action="ppaction://hlinksldjump"/>
            <a:extLst>
              <a:ext uri="{FF2B5EF4-FFF2-40B4-BE49-F238E27FC236}">
                <a16:creationId xmlns:a16="http://schemas.microsoft.com/office/drawing/2014/main" id="{5F03BE5C-E130-4DC9-8E9F-D0C073557C84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207E38A-D4B0-4AF4-B131-16DCE17294D0}"/>
              </a:ext>
            </a:extLst>
          </p:cNvPr>
          <p:cNvSpPr/>
          <p:nvPr/>
        </p:nvSpPr>
        <p:spPr>
          <a:xfrm>
            <a:off x="0" y="455385"/>
            <a:ext cx="12191999" cy="5947227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05E73B9-AEAE-4A62-B9C8-A7907519C95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A4EEE78-FB29-408D-B1B8-0A2DE9FE153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sp>
        <p:nvSpPr>
          <p:cNvPr id="2" name="직사각형 1">
            <a:hlinkClick r:id="rId15" action="ppaction://hlinksldjump"/>
            <a:extLst>
              <a:ext uri="{FF2B5EF4-FFF2-40B4-BE49-F238E27FC236}">
                <a16:creationId xmlns:a16="http://schemas.microsoft.com/office/drawing/2014/main" id="{5B856C50-DBB0-4102-885D-35E509EF227F}"/>
              </a:ext>
            </a:extLst>
          </p:cNvPr>
          <p:cNvSpPr/>
          <p:nvPr/>
        </p:nvSpPr>
        <p:spPr>
          <a:xfrm>
            <a:off x="3702570" y="3722034"/>
            <a:ext cx="4648200" cy="77197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1845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E8B1C9-D5B2-46F8-B79A-AAB41978268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F5BE7B-8D49-4E06-BB02-E1D0828C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67E5EE-9EBC-4ACD-9171-26A3AF312590}"/>
                </a:ext>
              </a:extLst>
            </p:cNvPr>
            <p:cNvSpPr/>
            <p:nvPr/>
          </p:nvSpPr>
          <p:spPr>
            <a:xfrm>
              <a:off x="2152650" y="1962150"/>
              <a:ext cx="46482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F0A8DDD-98BB-44FA-8560-BC4687A82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133599"/>
            <a:ext cx="2843211" cy="2356564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12" name="그림 11">
            <a:hlinkClick r:id="rId10" action="ppaction://hlinksldjump"/>
            <a:extLst>
              <a:ext uri="{FF2B5EF4-FFF2-40B4-BE49-F238E27FC236}">
                <a16:creationId xmlns:a16="http://schemas.microsoft.com/office/drawing/2014/main" id="{B0E337B0-90B1-4DC4-A904-F194B41387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68" y="4711527"/>
            <a:ext cx="2393595" cy="433230"/>
          </a:xfrm>
          <a:prstGeom prst="rect">
            <a:avLst/>
          </a:prstGeom>
        </p:spPr>
      </p:pic>
      <p:sp>
        <p:nvSpPr>
          <p:cNvPr id="11" name="직사각형 10">
            <a:hlinkClick r:id="rId12" action="ppaction://hlinksldjump"/>
            <a:extLst>
              <a:ext uri="{FF2B5EF4-FFF2-40B4-BE49-F238E27FC236}">
                <a16:creationId xmlns:a16="http://schemas.microsoft.com/office/drawing/2014/main" id="{5F03BE5C-E130-4DC9-8E9F-D0C073557C84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403E9C-7DE4-437C-8B6A-37D7C592CF58}"/>
              </a:ext>
            </a:extLst>
          </p:cNvPr>
          <p:cNvSpPr txBox="1"/>
          <p:nvPr/>
        </p:nvSpPr>
        <p:spPr>
          <a:xfrm>
            <a:off x="4899202" y="3164847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A647B-2CC2-4008-B28F-C7CB8C17D924}"/>
              </a:ext>
            </a:extLst>
          </p:cNvPr>
          <p:cNvSpPr txBox="1"/>
          <p:nvPr/>
        </p:nvSpPr>
        <p:spPr>
          <a:xfrm>
            <a:off x="4899202" y="3567850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chaehyun@gmail.com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17" name="그림 16">
            <a:hlinkClick r:id="rId13" action="ppaction://hlinksldjump"/>
            <a:extLst>
              <a:ext uri="{FF2B5EF4-FFF2-40B4-BE49-F238E27FC236}">
                <a16:creationId xmlns:a16="http://schemas.microsoft.com/office/drawing/2014/main" id="{C35C8864-6956-4DBD-A569-EA0F69C28168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83" y="3579019"/>
            <a:ext cx="761998" cy="2381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BA5FAB-8006-4EC7-BFDE-2E3C9EC64057}"/>
              </a:ext>
            </a:extLst>
          </p:cNvPr>
          <p:cNvSpPr txBox="1"/>
          <p:nvPr/>
        </p:nvSpPr>
        <p:spPr>
          <a:xfrm>
            <a:off x="4899202" y="3901497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3B86FG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4" name="직사각형 3">
            <a:hlinkClick r:id="rId10" action="ppaction://hlinksldjump"/>
            <a:extLst>
              <a:ext uri="{FF2B5EF4-FFF2-40B4-BE49-F238E27FC236}">
                <a16:creationId xmlns:a16="http://schemas.microsoft.com/office/drawing/2014/main" id="{BB07AF69-0E7E-4536-8578-4ABE6D6E8EF3}"/>
              </a:ext>
            </a:extLst>
          </p:cNvPr>
          <p:cNvSpPr/>
          <p:nvPr/>
        </p:nvSpPr>
        <p:spPr>
          <a:xfrm>
            <a:off x="4899202" y="4705350"/>
            <a:ext cx="2382661" cy="433230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4786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EE8B1C9-D5B2-46F8-B79A-AAB41978268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20F5BE7B-8D49-4E06-BB02-E1D0828C5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867E5EE-9EBC-4ACD-9171-26A3AF312590}"/>
                </a:ext>
              </a:extLst>
            </p:cNvPr>
            <p:cNvSpPr/>
            <p:nvPr/>
          </p:nvSpPr>
          <p:spPr>
            <a:xfrm>
              <a:off x="2152650" y="1962150"/>
              <a:ext cx="4648200" cy="2743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1F0A8DDD-98BB-44FA-8560-BC4687A8249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133599"/>
            <a:ext cx="2843211" cy="2356564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35C8864-6956-4DBD-A569-EA0F69C2816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9383" y="3579019"/>
            <a:ext cx="761998" cy="238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0E337B0-90B1-4DC4-A904-F194B41387E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268" y="4711527"/>
            <a:ext cx="2393595" cy="433230"/>
          </a:xfrm>
          <a:prstGeom prst="rect">
            <a:avLst/>
          </a:prstGeom>
        </p:spPr>
      </p:pic>
      <p:sp>
        <p:nvSpPr>
          <p:cNvPr id="11" name="직사각형 10">
            <a:hlinkClick r:id="rId12" action="ppaction://hlinksldjump"/>
            <a:extLst>
              <a:ext uri="{FF2B5EF4-FFF2-40B4-BE49-F238E27FC236}">
                <a16:creationId xmlns:a16="http://schemas.microsoft.com/office/drawing/2014/main" id="{5F03BE5C-E130-4DC9-8E9F-D0C073557C84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8350DF2-2FD3-4926-80AF-3095C914A3AF}"/>
              </a:ext>
            </a:extLst>
          </p:cNvPr>
          <p:cNvSpPr/>
          <p:nvPr/>
        </p:nvSpPr>
        <p:spPr>
          <a:xfrm>
            <a:off x="0" y="455385"/>
            <a:ext cx="12191999" cy="5947227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D502468-D8B4-4E5E-AD04-E6EE370E971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A99F47C-8C09-4719-942B-EE4131F78BC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sp>
        <p:nvSpPr>
          <p:cNvPr id="18" name="직사각형 17">
            <a:hlinkClick r:id="rId15" action="ppaction://hlinksldjump"/>
            <a:extLst>
              <a:ext uri="{FF2B5EF4-FFF2-40B4-BE49-F238E27FC236}">
                <a16:creationId xmlns:a16="http://schemas.microsoft.com/office/drawing/2014/main" id="{79CD3D07-93AD-42EE-955D-88C997CDF1EA}"/>
              </a:ext>
            </a:extLst>
          </p:cNvPr>
          <p:cNvSpPr/>
          <p:nvPr/>
        </p:nvSpPr>
        <p:spPr>
          <a:xfrm>
            <a:off x="3702570" y="3722034"/>
            <a:ext cx="4648200" cy="77197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910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BB3329-0A86-47D3-A204-3DAF4D78E657}"/>
              </a:ext>
            </a:extLst>
          </p:cNvPr>
          <p:cNvSpPr/>
          <p:nvPr/>
        </p:nvSpPr>
        <p:spPr>
          <a:xfrm>
            <a:off x="2152650" y="1962150"/>
            <a:ext cx="4648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64EF354-EDAF-488B-8BC1-B479CE2C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5" y="1355762"/>
            <a:ext cx="3227233" cy="4061765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24" name="그림 23">
            <a:hlinkClick r:id="rId8" action="ppaction://hlinksldjump"/>
            <a:extLst>
              <a:ext uri="{FF2B5EF4-FFF2-40B4-BE49-F238E27FC236}">
                <a16:creationId xmlns:a16="http://schemas.microsoft.com/office/drawing/2014/main" id="{11E2FA8E-F2D0-43CC-A361-ED65FA0752A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" t="14067" r="13105" b="20288"/>
          <a:stretch/>
        </p:blipFill>
        <p:spPr>
          <a:xfrm>
            <a:off x="6497183" y="2159184"/>
            <a:ext cx="340519" cy="1242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43FE12-FB6E-4DAD-B386-535A161F398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6154" r="1241" b="10875"/>
          <a:stretch/>
        </p:blipFill>
        <p:spPr>
          <a:xfrm>
            <a:off x="4911272" y="4928086"/>
            <a:ext cx="2351088" cy="364823"/>
          </a:xfrm>
          <a:prstGeom prst="rect">
            <a:avLst/>
          </a:prstGeom>
        </p:spPr>
      </p:pic>
      <p:sp>
        <p:nvSpPr>
          <p:cNvPr id="12" name="직사각형 11">
            <a:hlinkClick r:id="rId12" action="ppaction://hlinksldjump"/>
            <a:extLst>
              <a:ext uri="{FF2B5EF4-FFF2-40B4-BE49-F238E27FC236}">
                <a16:creationId xmlns:a16="http://schemas.microsoft.com/office/drawing/2014/main" id="{D2F98F92-B92A-4E3B-96B7-606834D7A46B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939BC-4387-4E81-B838-76427C586074}"/>
              </a:ext>
            </a:extLst>
          </p:cNvPr>
          <p:cNvSpPr txBox="1"/>
          <p:nvPr/>
        </p:nvSpPr>
        <p:spPr>
          <a:xfrm>
            <a:off x="4870173" y="2687038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8BA7F-7126-4220-BFF7-9F32C5070BDB}"/>
              </a:ext>
            </a:extLst>
          </p:cNvPr>
          <p:cNvSpPr txBox="1"/>
          <p:nvPr/>
        </p:nvSpPr>
        <p:spPr>
          <a:xfrm>
            <a:off x="4866822" y="3278922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**********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6E76D-00F7-42CB-B601-8244A1CB6075}"/>
              </a:ext>
            </a:extLst>
          </p:cNvPr>
          <p:cNvSpPr txBox="1"/>
          <p:nvPr/>
        </p:nvSpPr>
        <p:spPr>
          <a:xfrm>
            <a:off x="4866822" y="3831597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chaehyun@gmail.com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20" name="그림 19" descr="iPod, 전자기기이(가) 표시된 사진&#10;&#10;자동 생성된 설명">
            <a:hlinkClick r:id="rId13" action="ppaction://hlinksldjump"/>
            <a:extLst>
              <a:ext uri="{FF2B5EF4-FFF2-40B4-BE49-F238E27FC236}">
                <a16:creationId xmlns:a16="http://schemas.microsoft.com/office/drawing/2014/main" id="{370C8A5D-7C12-406C-B00B-83F8C40EB425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73" y="2549709"/>
            <a:ext cx="1031080" cy="1014413"/>
          </a:xfrm>
          <a:prstGeom prst="rect">
            <a:avLst/>
          </a:prstGeom>
        </p:spPr>
      </p:pic>
      <p:pic>
        <p:nvPicPr>
          <p:cNvPr id="14" name="그림 13">
            <a:hlinkClick r:id="rId15" action="ppaction://hlinksldjump"/>
            <a:extLst>
              <a:ext uri="{FF2B5EF4-FFF2-40B4-BE49-F238E27FC236}">
                <a16:creationId xmlns:a16="http://schemas.microsoft.com/office/drawing/2014/main" id="{A8BF31E4-5E4B-4479-88B3-D6155FF9268C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2" y="3839961"/>
            <a:ext cx="756513" cy="23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622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1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BB3329-0A86-47D3-A204-3DAF4D78E657}"/>
              </a:ext>
            </a:extLst>
          </p:cNvPr>
          <p:cNvSpPr/>
          <p:nvPr/>
        </p:nvSpPr>
        <p:spPr>
          <a:xfrm>
            <a:off x="2152650" y="1962150"/>
            <a:ext cx="4648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64EF354-EDAF-488B-8BC1-B479CE2C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5" y="1355762"/>
            <a:ext cx="3227233" cy="4061765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24" name="그림 23">
            <a:hlinkClick r:id="rId8" action="ppaction://hlinksldjump"/>
            <a:extLst>
              <a:ext uri="{FF2B5EF4-FFF2-40B4-BE49-F238E27FC236}">
                <a16:creationId xmlns:a16="http://schemas.microsoft.com/office/drawing/2014/main" id="{11E2FA8E-F2D0-43CC-A361-ED65FA0752A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" t="14067" r="13105" b="20288"/>
          <a:stretch/>
        </p:blipFill>
        <p:spPr>
          <a:xfrm>
            <a:off x="6497183" y="2159184"/>
            <a:ext cx="340519" cy="1242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43FE12-FB6E-4DAD-B386-535A161F398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6154" r="1241" b="10875"/>
          <a:stretch/>
        </p:blipFill>
        <p:spPr>
          <a:xfrm>
            <a:off x="4911272" y="4928086"/>
            <a:ext cx="2351088" cy="364823"/>
          </a:xfrm>
          <a:prstGeom prst="rect">
            <a:avLst/>
          </a:prstGeom>
        </p:spPr>
      </p:pic>
      <p:sp>
        <p:nvSpPr>
          <p:cNvPr id="12" name="직사각형 11">
            <a:hlinkClick r:id="rId12" action="ppaction://hlinksldjump"/>
            <a:extLst>
              <a:ext uri="{FF2B5EF4-FFF2-40B4-BE49-F238E27FC236}">
                <a16:creationId xmlns:a16="http://schemas.microsoft.com/office/drawing/2014/main" id="{D2F98F92-B92A-4E3B-96B7-606834D7A46B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939BC-4387-4E81-B838-76427C586074}"/>
              </a:ext>
            </a:extLst>
          </p:cNvPr>
          <p:cNvSpPr txBox="1"/>
          <p:nvPr/>
        </p:nvSpPr>
        <p:spPr>
          <a:xfrm>
            <a:off x="4870173" y="2687038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8BA7F-7126-4220-BFF7-9F32C5070BDB}"/>
              </a:ext>
            </a:extLst>
          </p:cNvPr>
          <p:cNvSpPr txBox="1"/>
          <p:nvPr/>
        </p:nvSpPr>
        <p:spPr>
          <a:xfrm>
            <a:off x="4866822" y="3278922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**********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6E76D-00F7-42CB-B601-8244A1CB6075}"/>
              </a:ext>
            </a:extLst>
          </p:cNvPr>
          <p:cNvSpPr txBox="1"/>
          <p:nvPr/>
        </p:nvSpPr>
        <p:spPr>
          <a:xfrm>
            <a:off x="4866822" y="3831597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chaehyun@gmail.com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20" name="그림 19" descr="iPod, 전자기기이(가) 표시된 사진&#10;&#10;자동 생성된 설명">
            <a:extLst>
              <a:ext uri="{FF2B5EF4-FFF2-40B4-BE49-F238E27FC236}">
                <a16:creationId xmlns:a16="http://schemas.microsoft.com/office/drawing/2014/main" id="{370C8A5D-7C12-406C-B00B-83F8C40EB4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73" y="2549709"/>
            <a:ext cx="1031080" cy="10144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BF31E4-5E4B-4479-88B3-D6155FF926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2" y="3839961"/>
            <a:ext cx="756513" cy="2377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6D828-6B9D-4AC9-9718-4C32ECBB4651}"/>
              </a:ext>
            </a:extLst>
          </p:cNvPr>
          <p:cNvSpPr/>
          <p:nvPr/>
        </p:nvSpPr>
        <p:spPr>
          <a:xfrm>
            <a:off x="0" y="455385"/>
            <a:ext cx="12191999" cy="5947227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 descr="사진, 스크린샷, 디스플레이, 전자기기이(가) 표시된 사진&#10;&#10;자동 생성된 설명">
            <a:extLst>
              <a:ext uri="{FF2B5EF4-FFF2-40B4-BE49-F238E27FC236}">
                <a16:creationId xmlns:a16="http://schemas.microsoft.com/office/drawing/2014/main" id="{F53D01CF-F20C-47D4-A641-90166CD8CB7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51" y="0"/>
            <a:ext cx="3855697" cy="6858000"/>
          </a:xfrm>
          <a:prstGeom prst="rect">
            <a:avLst/>
          </a:prstGeom>
        </p:spPr>
      </p:pic>
      <p:pic>
        <p:nvPicPr>
          <p:cNvPr id="27" name="그림 26" descr="iPod, 전자기기이(가) 표시된 사진&#10;&#10;자동 생성된 설명">
            <a:hlinkClick r:id="rId16" action="ppaction://hlinksldjump"/>
            <a:extLst>
              <a:ext uri="{FF2B5EF4-FFF2-40B4-BE49-F238E27FC236}">
                <a16:creationId xmlns:a16="http://schemas.microsoft.com/office/drawing/2014/main" id="{0F0101B4-C6CA-4C45-A18E-CED117890EB0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73354"/>
            <a:ext cx="822959" cy="794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07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2339102" cy="660429"/>
            <a:chOff x="1188881" y="351819"/>
            <a:chExt cx="2339102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001 THIS ABLE</a:t>
              </a:r>
              <a:endParaRPr lang="ko-KR" altLang="en-US" sz="1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233910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THIS ABLE 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의미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B4C5E9B-87A7-8A42-BDA6-6FF8E6363478}"/>
              </a:ext>
            </a:extLst>
          </p:cNvPr>
          <p:cNvGrpSpPr/>
          <p:nvPr/>
        </p:nvGrpSpPr>
        <p:grpSpPr>
          <a:xfrm>
            <a:off x="1468544" y="2264728"/>
            <a:ext cx="9254912" cy="1796907"/>
            <a:chOff x="1468544" y="2902684"/>
            <a:chExt cx="9254912" cy="1796907"/>
          </a:xfrm>
        </p:grpSpPr>
        <p:sp>
          <p:nvSpPr>
            <p:cNvPr id="36" name="모서리가 둥근 직사각형 35">
              <a:extLst>
                <a:ext uri="{FF2B5EF4-FFF2-40B4-BE49-F238E27FC236}">
                  <a16:creationId xmlns:a16="http://schemas.microsoft.com/office/drawing/2014/main" id="{44F51733-D35E-EB4F-A132-4D0F514EF109}"/>
                </a:ext>
              </a:extLst>
            </p:cNvPr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37" name="모서리가 둥근 직사각형 36">
              <a:extLst>
                <a:ext uri="{FF2B5EF4-FFF2-40B4-BE49-F238E27FC236}">
                  <a16:creationId xmlns:a16="http://schemas.microsoft.com/office/drawing/2014/main" id="{595A02A9-86D2-8C4C-B43F-AEB9A8EB1771}"/>
                </a:ext>
              </a:extLst>
            </p:cNvPr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38" name="모서리가 둥근 직사각형 37">
              <a:extLst>
                <a:ext uri="{FF2B5EF4-FFF2-40B4-BE49-F238E27FC236}">
                  <a16:creationId xmlns:a16="http://schemas.microsoft.com/office/drawing/2014/main" id="{5B7D3E92-3F29-9E46-84A6-14A4B3F052DE}"/>
                </a:ext>
              </a:extLst>
            </p:cNvPr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8A2939D-45F5-CB4B-859B-1763AC65D44A}"/>
              </a:ext>
            </a:extLst>
          </p:cNvPr>
          <p:cNvCxnSpPr/>
          <p:nvPr/>
        </p:nvCxnSpPr>
        <p:spPr>
          <a:xfrm>
            <a:off x="3790950" y="3144129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A3ADFE91-9821-1F4A-8383-CCD65E4C0D41}"/>
              </a:ext>
            </a:extLst>
          </p:cNvPr>
          <p:cNvCxnSpPr/>
          <p:nvPr/>
        </p:nvCxnSpPr>
        <p:spPr>
          <a:xfrm>
            <a:off x="7524750" y="3163179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CC8F364-EAE1-C942-AA65-C37EEBFC6190}"/>
              </a:ext>
            </a:extLst>
          </p:cNvPr>
          <p:cNvSpPr txBox="1"/>
          <p:nvPr/>
        </p:nvSpPr>
        <p:spPr>
          <a:xfrm>
            <a:off x="1145215" y="4613636"/>
            <a:ext cx="2492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영구적인 질병이나 부상으로 신체를 온전히 또는 쉽게 움직일 수 없는 사람들을 가리키는 말로 가장 일반적으로 받아들여지는 용어이다</a:t>
            </a:r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.</a:t>
            </a:r>
            <a:endParaRPr lang="ko-KR" altLang="en-US" sz="14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A013726-4408-9F46-AFEC-4A6E1A2C8211}"/>
              </a:ext>
            </a:extLst>
          </p:cNvPr>
          <p:cNvSpPr txBox="1"/>
          <p:nvPr/>
        </p:nvSpPr>
        <p:spPr>
          <a:xfrm>
            <a:off x="4849809" y="4613636"/>
            <a:ext cx="2492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…</a:t>
            </a:r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할 수 있는</a:t>
            </a:r>
            <a:endParaRPr lang="en-US" altLang="ko-KR" sz="14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재능 있는</a:t>
            </a:r>
            <a:endParaRPr lang="en-US" altLang="ko-KR" sz="1400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능력 있는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D5EDE52-8308-0248-B374-6E28B5570FEE}"/>
              </a:ext>
            </a:extLst>
          </p:cNvPr>
          <p:cNvSpPr txBox="1"/>
          <p:nvPr/>
        </p:nvSpPr>
        <p:spPr>
          <a:xfrm>
            <a:off x="8554403" y="4613636"/>
            <a:ext cx="24923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불가능을 </a:t>
            </a:r>
            <a:r>
              <a:rPr lang="ko-KR" altLang="en-US" sz="2400" dirty="0">
                <a:solidFill>
                  <a:srgbClr val="0070C0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가능</a:t>
            </a:r>
            <a:r>
              <a:rPr lang="ko-KR" altLang="en-US" sz="2400" dirty="0">
                <a:solidFill>
                  <a:schemeClr val="tx2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으로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30B896D-B550-4744-AC26-2BA175B2A053}"/>
              </a:ext>
            </a:extLst>
          </p:cNvPr>
          <p:cNvSpPr txBox="1"/>
          <p:nvPr/>
        </p:nvSpPr>
        <p:spPr>
          <a:xfrm>
            <a:off x="1155319" y="2969832"/>
            <a:ext cx="2424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DISABLED</a:t>
            </a:r>
            <a:endParaRPr lang="ko-KR" altLang="en-US" sz="20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D19C42A-0497-DD42-AD62-44D32CC0632E}"/>
              </a:ext>
            </a:extLst>
          </p:cNvPr>
          <p:cNvSpPr txBox="1"/>
          <p:nvPr/>
        </p:nvSpPr>
        <p:spPr>
          <a:xfrm>
            <a:off x="5386428" y="2951765"/>
            <a:ext cx="14191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ABLE</a:t>
            </a:r>
            <a:endParaRPr lang="ko-KR" altLang="en-US" sz="24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13B8E6CE-C03A-CE40-9567-1C56884BD682}"/>
              </a:ext>
            </a:extLst>
          </p:cNvPr>
          <p:cNvSpPr txBox="1"/>
          <p:nvPr/>
        </p:nvSpPr>
        <p:spPr>
          <a:xfrm>
            <a:off x="8633844" y="2922694"/>
            <a:ext cx="23623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THIS, ABLE</a:t>
            </a:r>
            <a:endParaRPr lang="ko-KR" altLang="en-US" sz="28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267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BB3329-0A86-47D3-A204-3DAF4D78E657}"/>
              </a:ext>
            </a:extLst>
          </p:cNvPr>
          <p:cNvSpPr/>
          <p:nvPr/>
        </p:nvSpPr>
        <p:spPr>
          <a:xfrm>
            <a:off x="2152650" y="1962150"/>
            <a:ext cx="4648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64EF354-EDAF-488B-8BC1-B479CE2C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5" y="1355762"/>
            <a:ext cx="3227233" cy="4061765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BF31E4-5E4B-4479-88B3-D6155FF9268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2" y="3839961"/>
            <a:ext cx="756513" cy="237761"/>
          </a:xfrm>
          <a:prstGeom prst="rect">
            <a:avLst/>
          </a:prstGeom>
        </p:spPr>
      </p:pic>
      <p:pic>
        <p:nvPicPr>
          <p:cNvPr id="20" name="그림 19" descr="iPod, 전자기기이(가) 표시된 사진&#10;&#10;자동 생성된 설명">
            <a:extLst>
              <a:ext uri="{FF2B5EF4-FFF2-40B4-BE49-F238E27FC236}">
                <a16:creationId xmlns:a16="http://schemas.microsoft.com/office/drawing/2014/main" id="{370C8A5D-7C12-406C-B00B-83F8C40EB42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73" y="2549709"/>
            <a:ext cx="1031080" cy="1014413"/>
          </a:xfrm>
          <a:prstGeom prst="rect">
            <a:avLst/>
          </a:prstGeom>
        </p:spPr>
      </p:pic>
      <p:pic>
        <p:nvPicPr>
          <p:cNvPr id="24" name="그림 23">
            <a:hlinkClick r:id="rId8" action="ppaction://hlinksldjump"/>
            <a:extLst>
              <a:ext uri="{FF2B5EF4-FFF2-40B4-BE49-F238E27FC236}">
                <a16:creationId xmlns:a16="http://schemas.microsoft.com/office/drawing/2014/main" id="{11E2FA8E-F2D0-43CC-A361-ED65FA0752A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" t="14067" r="13105" b="20288"/>
          <a:stretch/>
        </p:blipFill>
        <p:spPr>
          <a:xfrm>
            <a:off x="6497183" y="2159184"/>
            <a:ext cx="340519" cy="1242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43FE12-FB6E-4DAD-B386-535A161F398B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6154" r="1241" b="10875"/>
          <a:stretch/>
        </p:blipFill>
        <p:spPr>
          <a:xfrm>
            <a:off x="4911272" y="4928086"/>
            <a:ext cx="2351088" cy="364823"/>
          </a:xfrm>
          <a:prstGeom prst="rect">
            <a:avLst/>
          </a:prstGeom>
        </p:spPr>
      </p:pic>
      <p:sp>
        <p:nvSpPr>
          <p:cNvPr id="12" name="직사각형 11">
            <a:hlinkClick r:id="rId14" action="ppaction://hlinksldjump"/>
            <a:extLst>
              <a:ext uri="{FF2B5EF4-FFF2-40B4-BE49-F238E27FC236}">
                <a16:creationId xmlns:a16="http://schemas.microsoft.com/office/drawing/2014/main" id="{D2F98F92-B92A-4E3B-96B7-606834D7A46B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24B33DE-941C-4454-88DE-A6BBD806EFE8}"/>
              </a:ext>
            </a:extLst>
          </p:cNvPr>
          <p:cNvSpPr/>
          <p:nvPr/>
        </p:nvSpPr>
        <p:spPr>
          <a:xfrm>
            <a:off x="0" y="455385"/>
            <a:ext cx="12191999" cy="5947227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041D6-BB04-41C9-88BF-A446E2CC3EA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39E40A-9061-4A13-888F-B40EA32D0FC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sp>
        <p:nvSpPr>
          <p:cNvPr id="17" name="직사각형 16">
            <a:hlinkClick r:id="rId17" action="ppaction://hlinksldjump"/>
            <a:extLst>
              <a:ext uri="{FF2B5EF4-FFF2-40B4-BE49-F238E27FC236}">
                <a16:creationId xmlns:a16="http://schemas.microsoft.com/office/drawing/2014/main" id="{F7C5B1EC-C64B-464F-98DE-EA41188E2F16}"/>
              </a:ext>
            </a:extLst>
          </p:cNvPr>
          <p:cNvSpPr/>
          <p:nvPr/>
        </p:nvSpPr>
        <p:spPr>
          <a:xfrm>
            <a:off x="3702570" y="3722034"/>
            <a:ext cx="4648200" cy="77197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7310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BB3329-0A86-47D3-A204-3DAF4D78E657}"/>
              </a:ext>
            </a:extLst>
          </p:cNvPr>
          <p:cNvSpPr/>
          <p:nvPr/>
        </p:nvSpPr>
        <p:spPr>
          <a:xfrm>
            <a:off x="2152650" y="1962150"/>
            <a:ext cx="4648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64EF354-EDAF-488B-8BC1-B479CE2C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5" y="1355762"/>
            <a:ext cx="3227233" cy="4061765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24" name="그림 23">
            <a:hlinkClick r:id="rId8" action="ppaction://hlinksldjump"/>
            <a:extLst>
              <a:ext uri="{FF2B5EF4-FFF2-40B4-BE49-F238E27FC236}">
                <a16:creationId xmlns:a16="http://schemas.microsoft.com/office/drawing/2014/main" id="{11E2FA8E-F2D0-43CC-A361-ED65FA0752A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" t="14067" r="13105" b="20288"/>
          <a:stretch/>
        </p:blipFill>
        <p:spPr>
          <a:xfrm>
            <a:off x="6497183" y="2159184"/>
            <a:ext cx="340519" cy="124210"/>
          </a:xfrm>
          <a:prstGeom prst="rect">
            <a:avLst/>
          </a:prstGeom>
        </p:spPr>
      </p:pic>
      <p:pic>
        <p:nvPicPr>
          <p:cNvPr id="26" name="그림 25">
            <a:hlinkClick r:id="rId11" action="ppaction://hlinksldjump"/>
            <a:extLst>
              <a:ext uri="{FF2B5EF4-FFF2-40B4-BE49-F238E27FC236}">
                <a16:creationId xmlns:a16="http://schemas.microsoft.com/office/drawing/2014/main" id="{9A43FE12-FB6E-4DAD-B386-535A161F398B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6154" r="1241" b="10875"/>
          <a:stretch/>
        </p:blipFill>
        <p:spPr>
          <a:xfrm>
            <a:off x="4911272" y="4928086"/>
            <a:ext cx="2351088" cy="364823"/>
          </a:xfrm>
          <a:prstGeom prst="rect">
            <a:avLst/>
          </a:prstGeom>
        </p:spPr>
      </p:pic>
      <p:sp>
        <p:nvSpPr>
          <p:cNvPr id="12" name="직사각형 11">
            <a:hlinkClick r:id="rId13" action="ppaction://hlinksldjump"/>
            <a:extLst>
              <a:ext uri="{FF2B5EF4-FFF2-40B4-BE49-F238E27FC236}">
                <a16:creationId xmlns:a16="http://schemas.microsoft.com/office/drawing/2014/main" id="{D2F98F92-B92A-4E3B-96B7-606834D7A46B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E8FAEF-F695-448B-AD97-03AC7B9C54C5}"/>
              </a:ext>
            </a:extLst>
          </p:cNvPr>
          <p:cNvSpPr txBox="1"/>
          <p:nvPr/>
        </p:nvSpPr>
        <p:spPr>
          <a:xfrm>
            <a:off x="4870173" y="2687038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5FC840-C960-453F-ACC1-D8FBDDFCD366}"/>
              </a:ext>
            </a:extLst>
          </p:cNvPr>
          <p:cNvSpPr txBox="1"/>
          <p:nvPr/>
        </p:nvSpPr>
        <p:spPr>
          <a:xfrm>
            <a:off x="4866822" y="3278922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**********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AA379A-C571-417F-A925-A89E56A5FC08}"/>
              </a:ext>
            </a:extLst>
          </p:cNvPr>
          <p:cNvSpPr txBox="1"/>
          <p:nvPr/>
        </p:nvSpPr>
        <p:spPr>
          <a:xfrm>
            <a:off x="4866822" y="3831597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chaehyun@gmail.com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14" name="그림 13">
            <a:hlinkClick r:id="rId14" action="ppaction://hlinksldjump"/>
            <a:extLst>
              <a:ext uri="{FF2B5EF4-FFF2-40B4-BE49-F238E27FC236}">
                <a16:creationId xmlns:a16="http://schemas.microsoft.com/office/drawing/2014/main" id="{A8BF31E4-5E4B-4479-88B3-D6155FF9268C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2" y="3839961"/>
            <a:ext cx="756513" cy="237761"/>
          </a:xfrm>
          <a:prstGeom prst="rect">
            <a:avLst/>
          </a:prstGeom>
        </p:spPr>
      </p:pic>
      <p:pic>
        <p:nvPicPr>
          <p:cNvPr id="20" name="그림 19" descr="iPod, 전자기기이(가) 표시된 사진&#10;&#10;자동 생성된 설명">
            <a:hlinkClick r:id="rId16" action="ppaction://hlinksldjump"/>
            <a:extLst>
              <a:ext uri="{FF2B5EF4-FFF2-40B4-BE49-F238E27FC236}">
                <a16:creationId xmlns:a16="http://schemas.microsoft.com/office/drawing/2014/main" id="{370C8A5D-7C12-406C-B00B-83F8C40EB425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73" y="2549709"/>
            <a:ext cx="1031080" cy="101441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BDEBF3-A797-439A-9260-3AB9A0A09770}"/>
              </a:ext>
            </a:extLst>
          </p:cNvPr>
          <p:cNvSpPr txBox="1"/>
          <p:nvPr/>
        </p:nvSpPr>
        <p:spPr>
          <a:xfrm>
            <a:off x="4866822" y="4337445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G2Y9L3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572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EBB3329-0A86-47D3-A204-3DAF4D78E657}"/>
              </a:ext>
            </a:extLst>
          </p:cNvPr>
          <p:cNvSpPr/>
          <p:nvPr/>
        </p:nvSpPr>
        <p:spPr>
          <a:xfrm>
            <a:off x="2152650" y="1962150"/>
            <a:ext cx="4648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464EF354-EDAF-488B-8BC1-B479CE2C824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5" y="1355762"/>
            <a:ext cx="3227233" cy="4061765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24" name="그림 23">
            <a:hlinkClick r:id="rId8" action="ppaction://hlinksldjump"/>
            <a:extLst>
              <a:ext uri="{FF2B5EF4-FFF2-40B4-BE49-F238E27FC236}">
                <a16:creationId xmlns:a16="http://schemas.microsoft.com/office/drawing/2014/main" id="{11E2FA8E-F2D0-43CC-A361-ED65FA0752AB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" t="14067" r="13105" b="20288"/>
          <a:stretch/>
        </p:blipFill>
        <p:spPr>
          <a:xfrm>
            <a:off x="6497183" y="2159184"/>
            <a:ext cx="340519" cy="12421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9A43FE12-FB6E-4DAD-B386-535A161F398B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" t="6154" r="1241" b="10875"/>
          <a:stretch/>
        </p:blipFill>
        <p:spPr>
          <a:xfrm>
            <a:off x="4911272" y="4928086"/>
            <a:ext cx="2351088" cy="364823"/>
          </a:xfrm>
          <a:prstGeom prst="rect">
            <a:avLst/>
          </a:prstGeom>
        </p:spPr>
      </p:pic>
      <p:sp>
        <p:nvSpPr>
          <p:cNvPr id="12" name="직사각형 11">
            <a:hlinkClick r:id="rId12" action="ppaction://hlinksldjump"/>
            <a:extLst>
              <a:ext uri="{FF2B5EF4-FFF2-40B4-BE49-F238E27FC236}">
                <a16:creationId xmlns:a16="http://schemas.microsoft.com/office/drawing/2014/main" id="{D2F98F92-B92A-4E3B-96B7-606834D7A46B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9939BC-4387-4E81-B838-76427C586074}"/>
              </a:ext>
            </a:extLst>
          </p:cNvPr>
          <p:cNvSpPr txBox="1"/>
          <p:nvPr/>
        </p:nvSpPr>
        <p:spPr>
          <a:xfrm>
            <a:off x="4870173" y="2687038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A8BA7F-7126-4220-BFF7-9F32C5070BDB}"/>
              </a:ext>
            </a:extLst>
          </p:cNvPr>
          <p:cNvSpPr txBox="1"/>
          <p:nvPr/>
        </p:nvSpPr>
        <p:spPr>
          <a:xfrm>
            <a:off x="4866822" y="3278922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**********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66E76D-00F7-42CB-B601-8244A1CB6075}"/>
              </a:ext>
            </a:extLst>
          </p:cNvPr>
          <p:cNvSpPr txBox="1"/>
          <p:nvPr/>
        </p:nvSpPr>
        <p:spPr>
          <a:xfrm>
            <a:off x="4866822" y="3831597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chaehyun@gmail.com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pic>
        <p:nvPicPr>
          <p:cNvPr id="20" name="그림 19" descr="iPod, 전자기기이(가) 표시된 사진&#10;&#10;자동 생성된 설명">
            <a:extLst>
              <a:ext uri="{FF2B5EF4-FFF2-40B4-BE49-F238E27FC236}">
                <a16:creationId xmlns:a16="http://schemas.microsoft.com/office/drawing/2014/main" id="{370C8A5D-7C12-406C-B00B-83F8C40EB425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073" y="2549709"/>
            <a:ext cx="1031080" cy="10144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8BF31E4-5E4B-4479-88B3-D6155FF9268C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622" y="3839961"/>
            <a:ext cx="756513" cy="237761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70D6D828-6B9D-4AC9-9718-4C32ECBB4651}"/>
              </a:ext>
            </a:extLst>
          </p:cNvPr>
          <p:cNvSpPr/>
          <p:nvPr/>
        </p:nvSpPr>
        <p:spPr>
          <a:xfrm>
            <a:off x="0" y="455385"/>
            <a:ext cx="12191999" cy="5947227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2" action="ppaction://hlinksldjump"/>
            <a:extLst>
              <a:ext uri="{FF2B5EF4-FFF2-40B4-BE49-F238E27FC236}">
                <a16:creationId xmlns:a16="http://schemas.microsoft.com/office/drawing/2014/main" id="{BEDDBA88-BBEE-4305-85E8-0278221C110D}"/>
              </a:ext>
            </a:extLst>
          </p:cNvPr>
          <p:cNvSpPr/>
          <p:nvPr/>
        </p:nvSpPr>
        <p:spPr>
          <a:xfrm>
            <a:off x="3702570" y="3722034"/>
            <a:ext cx="4648200" cy="77197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026EC1C-E345-401F-A834-B99E8C683A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1841896-F669-45F1-AF21-3419565FEA5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sp>
        <p:nvSpPr>
          <p:cNvPr id="27" name="직사각형 26">
            <a:hlinkClick r:id="rId17" action="ppaction://hlinksldjump"/>
            <a:extLst>
              <a:ext uri="{FF2B5EF4-FFF2-40B4-BE49-F238E27FC236}">
                <a16:creationId xmlns:a16="http://schemas.microsoft.com/office/drawing/2014/main" id="{0A35997A-24D0-436B-A658-3036449444BA}"/>
              </a:ext>
            </a:extLst>
          </p:cNvPr>
          <p:cNvSpPr/>
          <p:nvPr/>
        </p:nvSpPr>
        <p:spPr>
          <a:xfrm>
            <a:off x="3736089" y="3777747"/>
            <a:ext cx="2286000" cy="7239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8" action="ppaction://hlinksldjump"/>
            <a:extLst>
              <a:ext uri="{FF2B5EF4-FFF2-40B4-BE49-F238E27FC236}">
                <a16:creationId xmlns:a16="http://schemas.microsoft.com/office/drawing/2014/main" id="{0B74C052-B6D1-4198-AFE0-E9C9C94A73B3}"/>
              </a:ext>
            </a:extLst>
          </p:cNvPr>
          <p:cNvSpPr/>
          <p:nvPr/>
        </p:nvSpPr>
        <p:spPr>
          <a:xfrm>
            <a:off x="6047917" y="3778580"/>
            <a:ext cx="2286000" cy="7239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89870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15" name="그림 14">
            <a:hlinkClick r:id="rId3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4C9CB-3377-41CC-AEA7-9E09A23C3D1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6166" r="6121" b="22101"/>
          <a:stretch/>
        </p:blipFill>
        <p:spPr>
          <a:xfrm>
            <a:off x="10589420" y="807244"/>
            <a:ext cx="990600" cy="192881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62C41248-72C0-4CFC-9862-85C96D8563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4173" r="4167" b="9992"/>
          <a:stretch/>
        </p:blipFill>
        <p:spPr>
          <a:xfrm>
            <a:off x="10348912" y="714374"/>
            <a:ext cx="240507" cy="285751"/>
          </a:xfrm>
          <a:prstGeom prst="rect">
            <a:avLst/>
          </a:prstGeom>
        </p:spPr>
      </p:pic>
      <p:pic>
        <p:nvPicPr>
          <p:cNvPr id="21" name="그림 20">
            <a:hlinkClick r:id="rId7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23" name="그림 22">
            <a:hlinkClick r:id="rId9" action="ppaction://hlinksldjump"/>
            <a:extLst>
              <a:ext uri="{FF2B5EF4-FFF2-40B4-BE49-F238E27FC236}">
                <a16:creationId xmlns:a16="http://schemas.microsoft.com/office/drawing/2014/main" id="{7AAB5C99-1BA6-40B0-9F9F-6FC4F462F5C0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" t="18584" r="5612" b="15338"/>
          <a:stretch/>
        </p:blipFill>
        <p:spPr>
          <a:xfrm>
            <a:off x="5424487" y="4119564"/>
            <a:ext cx="1338263" cy="457200"/>
          </a:xfrm>
          <a:prstGeom prst="rect">
            <a:avLst/>
          </a:prstGeom>
        </p:spPr>
      </p:pic>
      <p:sp>
        <p:nvSpPr>
          <p:cNvPr id="8" name="직사각형 7">
            <a:hlinkClick r:id="rId11" action="ppaction://hlinksldjump"/>
            <a:extLst>
              <a:ext uri="{FF2B5EF4-FFF2-40B4-BE49-F238E27FC236}">
                <a16:creationId xmlns:a16="http://schemas.microsoft.com/office/drawing/2014/main" id="{0BDA11BF-467F-4EAA-AAC9-DDFEA63F6231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9920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4E299E4-627B-4B0F-80C7-00EB86166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4C9CB-3377-41CC-AEA7-9E09A23C3D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6166" r="6121" b="22101"/>
          <a:stretch/>
        </p:blipFill>
        <p:spPr>
          <a:xfrm>
            <a:off x="10589420" y="807244"/>
            <a:ext cx="990600" cy="192881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62C41248-72C0-4CFC-9862-85C96D8563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4173" r="4167" b="9992"/>
          <a:stretch/>
        </p:blipFill>
        <p:spPr>
          <a:xfrm>
            <a:off x="10348912" y="714374"/>
            <a:ext cx="240507" cy="285751"/>
          </a:xfrm>
          <a:prstGeom prst="rect">
            <a:avLst/>
          </a:prstGeom>
        </p:spPr>
      </p:pic>
      <p:pic>
        <p:nvPicPr>
          <p:cNvPr id="21" name="그림 20">
            <a:hlinkClick r:id="rId8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sp>
        <p:nvSpPr>
          <p:cNvPr id="4" name="직사각형 3">
            <a:hlinkClick r:id="rId10" action="ppaction://hlinksldjump"/>
            <a:extLst>
              <a:ext uri="{FF2B5EF4-FFF2-40B4-BE49-F238E27FC236}">
                <a16:creationId xmlns:a16="http://schemas.microsoft.com/office/drawing/2014/main" id="{C510330A-C333-47F2-BEE1-1AF354927F4F}"/>
              </a:ext>
            </a:extLst>
          </p:cNvPr>
          <p:cNvSpPr/>
          <p:nvPr/>
        </p:nvSpPr>
        <p:spPr>
          <a:xfrm>
            <a:off x="291084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0" action="ppaction://hlinksldjump"/>
            <a:extLst>
              <a:ext uri="{FF2B5EF4-FFF2-40B4-BE49-F238E27FC236}">
                <a16:creationId xmlns:a16="http://schemas.microsoft.com/office/drawing/2014/main" id="{2EEB8C04-13C1-4D9B-ABA5-9875676B00C1}"/>
              </a:ext>
            </a:extLst>
          </p:cNvPr>
          <p:cNvSpPr/>
          <p:nvPr/>
        </p:nvSpPr>
        <p:spPr>
          <a:xfrm>
            <a:off x="52425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직사각형 15">
            <a:hlinkClick r:id="rId11" action="ppaction://hlinksldjump"/>
            <a:extLst>
              <a:ext uri="{FF2B5EF4-FFF2-40B4-BE49-F238E27FC236}">
                <a16:creationId xmlns:a16="http://schemas.microsoft.com/office/drawing/2014/main" id="{DA88B7C2-D62F-4D85-8B16-36A3DE3AB30D}"/>
              </a:ext>
            </a:extLst>
          </p:cNvPr>
          <p:cNvSpPr/>
          <p:nvPr/>
        </p:nvSpPr>
        <p:spPr>
          <a:xfrm>
            <a:off x="75285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hlinkClick r:id="rId11" action="ppaction://hlinksldjump"/>
            <a:extLst>
              <a:ext uri="{FF2B5EF4-FFF2-40B4-BE49-F238E27FC236}">
                <a16:creationId xmlns:a16="http://schemas.microsoft.com/office/drawing/2014/main" id="{48AC3A4A-B5E7-4A8C-88A3-41B5849ECB23}"/>
              </a:ext>
            </a:extLst>
          </p:cNvPr>
          <p:cNvSpPr/>
          <p:nvPr/>
        </p:nvSpPr>
        <p:spPr>
          <a:xfrm>
            <a:off x="7947660" y="3223260"/>
            <a:ext cx="899160" cy="883920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54D444-5E31-4DB9-9855-2FEE68379D64}"/>
              </a:ext>
            </a:extLst>
          </p:cNvPr>
          <p:cNvSpPr/>
          <p:nvPr/>
        </p:nvSpPr>
        <p:spPr>
          <a:xfrm>
            <a:off x="7382826" y="1989818"/>
            <a:ext cx="2096454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5703F5-B259-46BB-81C2-A433AEA322F8}"/>
              </a:ext>
            </a:extLst>
          </p:cNvPr>
          <p:cNvSpPr/>
          <p:nvPr/>
        </p:nvSpPr>
        <p:spPr>
          <a:xfrm>
            <a:off x="3147060" y="2042160"/>
            <a:ext cx="640080" cy="22197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hlinkClick r:id="rId12" action="ppaction://hlinksldjump"/>
            <a:extLst>
              <a:ext uri="{FF2B5EF4-FFF2-40B4-BE49-F238E27FC236}">
                <a16:creationId xmlns:a16="http://schemas.microsoft.com/office/drawing/2014/main" id="{90AEF6B1-A432-4C3C-8629-826B6D7D3373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5093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8" name="그림 7" descr="스크린샷이(가) 표시된 사진&#10;&#10;자동 생성된 설명">
            <a:extLst>
              <a:ext uri="{FF2B5EF4-FFF2-40B4-BE49-F238E27FC236}">
                <a16:creationId xmlns:a16="http://schemas.microsoft.com/office/drawing/2014/main" id="{E87B2B71-18CF-42DD-83D4-8BF948FF927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4C9CB-3377-41CC-AEA7-9E09A23C3D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6166" r="6121" b="22101"/>
          <a:stretch/>
        </p:blipFill>
        <p:spPr>
          <a:xfrm>
            <a:off x="10589420" y="807244"/>
            <a:ext cx="990600" cy="192881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62C41248-72C0-4CFC-9862-85C96D8563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4173" r="4167" b="9992"/>
          <a:stretch/>
        </p:blipFill>
        <p:spPr>
          <a:xfrm>
            <a:off x="10348912" y="714374"/>
            <a:ext cx="240507" cy="285751"/>
          </a:xfrm>
          <a:prstGeom prst="rect">
            <a:avLst/>
          </a:prstGeom>
        </p:spPr>
      </p:pic>
      <p:pic>
        <p:nvPicPr>
          <p:cNvPr id="21" name="그림 20">
            <a:hlinkClick r:id="rId8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sp>
        <p:nvSpPr>
          <p:cNvPr id="4" name="직사각형 3">
            <a:hlinkClick r:id="rId10" action="ppaction://hlinksldjump"/>
            <a:extLst>
              <a:ext uri="{FF2B5EF4-FFF2-40B4-BE49-F238E27FC236}">
                <a16:creationId xmlns:a16="http://schemas.microsoft.com/office/drawing/2014/main" id="{C510330A-C333-47F2-BEE1-1AF354927F4F}"/>
              </a:ext>
            </a:extLst>
          </p:cNvPr>
          <p:cNvSpPr/>
          <p:nvPr/>
        </p:nvSpPr>
        <p:spPr>
          <a:xfrm>
            <a:off x="289814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0" action="ppaction://hlinksldjump"/>
            <a:extLst>
              <a:ext uri="{FF2B5EF4-FFF2-40B4-BE49-F238E27FC236}">
                <a16:creationId xmlns:a16="http://schemas.microsoft.com/office/drawing/2014/main" id="{2EEB8C04-13C1-4D9B-ABA5-9875676B00C1}"/>
              </a:ext>
            </a:extLst>
          </p:cNvPr>
          <p:cNvSpPr/>
          <p:nvPr/>
        </p:nvSpPr>
        <p:spPr>
          <a:xfrm>
            <a:off x="52298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A88B7C2-D62F-4D85-8B16-36A3DE3AB30D}"/>
              </a:ext>
            </a:extLst>
          </p:cNvPr>
          <p:cNvSpPr/>
          <p:nvPr/>
        </p:nvSpPr>
        <p:spPr>
          <a:xfrm>
            <a:off x="75158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8AC3A4A-B5E7-4A8C-88A3-41B5849ECB23}"/>
              </a:ext>
            </a:extLst>
          </p:cNvPr>
          <p:cNvSpPr/>
          <p:nvPr/>
        </p:nvSpPr>
        <p:spPr>
          <a:xfrm>
            <a:off x="7947660" y="3223260"/>
            <a:ext cx="899160" cy="883920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D54D444-5E31-4DB9-9855-2FEE68379D64}"/>
              </a:ext>
            </a:extLst>
          </p:cNvPr>
          <p:cNvSpPr/>
          <p:nvPr/>
        </p:nvSpPr>
        <p:spPr>
          <a:xfrm>
            <a:off x="7382826" y="1989818"/>
            <a:ext cx="2096454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15703F5-B259-46BB-81C2-A433AEA322F8}"/>
              </a:ext>
            </a:extLst>
          </p:cNvPr>
          <p:cNvSpPr/>
          <p:nvPr/>
        </p:nvSpPr>
        <p:spPr>
          <a:xfrm>
            <a:off x="3147060" y="2042160"/>
            <a:ext cx="640080" cy="22197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66BAE875-8C69-460A-B1D7-F32313D7B49D}"/>
              </a:ext>
            </a:extLst>
          </p:cNvPr>
          <p:cNvSpPr/>
          <p:nvPr/>
        </p:nvSpPr>
        <p:spPr>
          <a:xfrm>
            <a:off x="8229599" y="3131820"/>
            <a:ext cx="1119187" cy="20574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C101FCF-0E98-41F6-9285-E54C9895A4D6}"/>
              </a:ext>
            </a:extLst>
          </p:cNvPr>
          <p:cNvSpPr/>
          <p:nvPr/>
        </p:nvSpPr>
        <p:spPr>
          <a:xfrm>
            <a:off x="8229598" y="3394710"/>
            <a:ext cx="1119187" cy="20574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1FBA85C-184F-49FA-81A4-AFF1F1EF8347}"/>
              </a:ext>
            </a:extLst>
          </p:cNvPr>
          <p:cNvSpPr/>
          <p:nvPr/>
        </p:nvSpPr>
        <p:spPr>
          <a:xfrm>
            <a:off x="8229597" y="3658745"/>
            <a:ext cx="1119187" cy="20574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1" action="ppaction://hlinksldjump"/>
            <a:extLst>
              <a:ext uri="{FF2B5EF4-FFF2-40B4-BE49-F238E27FC236}">
                <a16:creationId xmlns:a16="http://schemas.microsoft.com/office/drawing/2014/main" id="{428F649C-4659-4448-9875-44B92C706664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17532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7DE39627-631E-4C98-AFCC-EC732CFA33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2685"/>
            <a:ext cx="12192000" cy="5947229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4C9CB-3377-41CC-AEA7-9E09A23C3D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6166" r="6121" b="22101"/>
          <a:stretch/>
        </p:blipFill>
        <p:spPr>
          <a:xfrm>
            <a:off x="10589420" y="807244"/>
            <a:ext cx="990600" cy="192881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62C41248-72C0-4CFC-9862-85C96D8563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4173" r="4167" b="9992"/>
          <a:stretch/>
        </p:blipFill>
        <p:spPr>
          <a:xfrm>
            <a:off x="10348912" y="714374"/>
            <a:ext cx="240507" cy="285751"/>
          </a:xfrm>
          <a:prstGeom prst="rect">
            <a:avLst/>
          </a:prstGeom>
        </p:spPr>
      </p:pic>
      <p:pic>
        <p:nvPicPr>
          <p:cNvPr id="21" name="그림 20">
            <a:hlinkClick r:id="rId8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sp>
        <p:nvSpPr>
          <p:cNvPr id="4" name="직사각형 3">
            <a:hlinkClick r:id="rId10" action="ppaction://hlinksldjump"/>
            <a:extLst>
              <a:ext uri="{FF2B5EF4-FFF2-40B4-BE49-F238E27FC236}">
                <a16:creationId xmlns:a16="http://schemas.microsoft.com/office/drawing/2014/main" id="{C510330A-C333-47F2-BEE1-1AF354927F4F}"/>
              </a:ext>
            </a:extLst>
          </p:cNvPr>
          <p:cNvSpPr/>
          <p:nvPr/>
        </p:nvSpPr>
        <p:spPr>
          <a:xfrm>
            <a:off x="288544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11" action="ppaction://hlinksldjump"/>
            <a:extLst>
              <a:ext uri="{FF2B5EF4-FFF2-40B4-BE49-F238E27FC236}">
                <a16:creationId xmlns:a16="http://schemas.microsoft.com/office/drawing/2014/main" id="{2EEB8C04-13C1-4D9B-ABA5-9875676B00C1}"/>
              </a:ext>
            </a:extLst>
          </p:cNvPr>
          <p:cNvSpPr/>
          <p:nvPr/>
        </p:nvSpPr>
        <p:spPr>
          <a:xfrm>
            <a:off x="52298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직사각형 15">
            <a:hlinkClick r:id="rId12" action="ppaction://hlinksldjump"/>
            <a:extLst>
              <a:ext uri="{FF2B5EF4-FFF2-40B4-BE49-F238E27FC236}">
                <a16:creationId xmlns:a16="http://schemas.microsoft.com/office/drawing/2014/main" id="{DA88B7C2-D62F-4D85-8B16-36A3DE3AB30D}"/>
              </a:ext>
            </a:extLst>
          </p:cNvPr>
          <p:cNvSpPr/>
          <p:nvPr/>
        </p:nvSpPr>
        <p:spPr>
          <a:xfrm>
            <a:off x="75285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hlinkClick r:id="rId12" action="ppaction://hlinksldjump"/>
            <a:extLst>
              <a:ext uri="{FF2B5EF4-FFF2-40B4-BE49-F238E27FC236}">
                <a16:creationId xmlns:a16="http://schemas.microsoft.com/office/drawing/2014/main" id="{48AC3A4A-B5E7-4A8C-88A3-41B5849ECB23}"/>
              </a:ext>
            </a:extLst>
          </p:cNvPr>
          <p:cNvSpPr/>
          <p:nvPr/>
        </p:nvSpPr>
        <p:spPr>
          <a:xfrm>
            <a:off x="7947660" y="3223260"/>
            <a:ext cx="899160" cy="8839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직사각형 26">
            <a:hlinkClick r:id="rId13" action="ppaction://hlinksldjump"/>
            <a:extLst>
              <a:ext uri="{FF2B5EF4-FFF2-40B4-BE49-F238E27FC236}">
                <a16:creationId xmlns:a16="http://schemas.microsoft.com/office/drawing/2014/main" id="{CE5EE401-11AD-4CF5-954E-59460A77F689}"/>
              </a:ext>
            </a:extLst>
          </p:cNvPr>
          <p:cNvSpPr/>
          <p:nvPr/>
        </p:nvSpPr>
        <p:spPr>
          <a:xfrm>
            <a:off x="4626564" y="1917701"/>
            <a:ext cx="478836" cy="3829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4" action="ppaction://hlinksldjump"/>
            <a:extLst>
              <a:ext uri="{FF2B5EF4-FFF2-40B4-BE49-F238E27FC236}">
                <a16:creationId xmlns:a16="http://schemas.microsoft.com/office/drawing/2014/main" id="{74E43248-8E80-48B3-B4CC-1FD133D8D642}"/>
              </a:ext>
            </a:extLst>
          </p:cNvPr>
          <p:cNvSpPr/>
          <p:nvPr/>
        </p:nvSpPr>
        <p:spPr>
          <a:xfrm>
            <a:off x="2678430" y="1968501"/>
            <a:ext cx="331470" cy="3321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4" action="ppaction://hlinksldjump"/>
            <a:extLst>
              <a:ext uri="{FF2B5EF4-FFF2-40B4-BE49-F238E27FC236}">
                <a16:creationId xmlns:a16="http://schemas.microsoft.com/office/drawing/2014/main" id="{5FD6194D-19BC-4A8C-837E-2EFB121206F2}"/>
              </a:ext>
            </a:extLst>
          </p:cNvPr>
          <p:cNvSpPr/>
          <p:nvPr/>
        </p:nvSpPr>
        <p:spPr>
          <a:xfrm>
            <a:off x="5242560" y="5210266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5" action="ppaction://hlinksldjump"/>
            <a:extLst>
              <a:ext uri="{FF2B5EF4-FFF2-40B4-BE49-F238E27FC236}">
                <a16:creationId xmlns:a16="http://schemas.microsoft.com/office/drawing/2014/main" id="{5A9EA733-60F4-4E14-9B33-C68B254A5431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48634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594F15-5BAF-45FC-B5F1-E01AC0EE669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518910-B666-455D-878D-AE649D45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45DFEC5-9F6A-4C4B-A934-6428F5073BD7}"/>
                </a:ext>
              </a:extLst>
            </p:cNvPr>
            <p:cNvSpPr/>
            <p:nvPr/>
          </p:nvSpPr>
          <p:spPr>
            <a:xfrm>
              <a:off x="2298700" y="1828800"/>
              <a:ext cx="41783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0C3772B4-F790-49DE-8779-C898D13FBF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6335"/>
            <a:ext cx="12192000" cy="5947229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4C9CB-3377-41CC-AEA7-9E09A23C3D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6166" r="6121" b="22101"/>
          <a:stretch/>
        </p:blipFill>
        <p:spPr>
          <a:xfrm>
            <a:off x="10589420" y="807244"/>
            <a:ext cx="990600" cy="192881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62C41248-72C0-4CFC-9862-85C96D8563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4173" r="4167" b="9992"/>
          <a:stretch/>
        </p:blipFill>
        <p:spPr>
          <a:xfrm>
            <a:off x="10348912" y="714374"/>
            <a:ext cx="240507" cy="285751"/>
          </a:xfrm>
          <a:prstGeom prst="rect">
            <a:avLst/>
          </a:prstGeom>
        </p:spPr>
      </p:pic>
      <p:pic>
        <p:nvPicPr>
          <p:cNvPr id="21" name="그림 20">
            <a:hlinkClick r:id="rId8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sp>
        <p:nvSpPr>
          <p:cNvPr id="14" name="직사각형 13">
            <a:hlinkClick r:id="rId10" action="ppaction://hlinksldjump"/>
            <a:extLst>
              <a:ext uri="{FF2B5EF4-FFF2-40B4-BE49-F238E27FC236}">
                <a16:creationId xmlns:a16="http://schemas.microsoft.com/office/drawing/2014/main" id="{48729C73-4864-4729-89CF-39FD469D76FF}"/>
              </a:ext>
            </a:extLst>
          </p:cNvPr>
          <p:cNvSpPr/>
          <p:nvPr/>
        </p:nvSpPr>
        <p:spPr>
          <a:xfrm>
            <a:off x="5229860" y="4417695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16" name="직사각형 15">
            <a:hlinkClick r:id="rId11" action="ppaction://hlinksldjump"/>
            <a:extLst>
              <a:ext uri="{FF2B5EF4-FFF2-40B4-BE49-F238E27FC236}">
                <a16:creationId xmlns:a16="http://schemas.microsoft.com/office/drawing/2014/main" id="{7365B98F-B19B-4F1D-B061-F0360274EAED}"/>
              </a:ext>
            </a:extLst>
          </p:cNvPr>
          <p:cNvSpPr/>
          <p:nvPr/>
        </p:nvSpPr>
        <p:spPr>
          <a:xfrm>
            <a:off x="7528560" y="4417695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hlinkClick r:id="rId11" action="ppaction://hlinksldjump"/>
            <a:extLst>
              <a:ext uri="{FF2B5EF4-FFF2-40B4-BE49-F238E27FC236}">
                <a16:creationId xmlns:a16="http://schemas.microsoft.com/office/drawing/2014/main" id="{026E5EC8-A110-407D-9263-20ED338204F2}"/>
              </a:ext>
            </a:extLst>
          </p:cNvPr>
          <p:cNvSpPr/>
          <p:nvPr/>
        </p:nvSpPr>
        <p:spPr>
          <a:xfrm>
            <a:off x="7947660" y="3213735"/>
            <a:ext cx="899160" cy="883920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06CB1A-9900-4CD9-BB3E-8575890C2E68}"/>
              </a:ext>
            </a:extLst>
          </p:cNvPr>
          <p:cNvSpPr/>
          <p:nvPr/>
        </p:nvSpPr>
        <p:spPr>
          <a:xfrm>
            <a:off x="4626564" y="1908176"/>
            <a:ext cx="478836" cy="3829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1CA623-3650-46F7-9E09-A658D7229816}"/>
              </a:ext>
            </a:extLst>
          </p:cNvPr>
          <p:cNvSpPr/>
          <p:nvPr/>
        </p:nvSpPr>
        <p:spPr>
          <a:xfrm>
            <a:off x="2678430" y="1958976"/>
            <a:ext cx="331470" cy="3321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12" action="ppaction://hlinksldjump"/>
            <a:extLst>
              <a:ext uri="{FF2B5EF4-FFF2-40B4-BE49-F238E27FC236}">
                <a16:creationId xmlns:a16="http://schemas.microsoft.com/office/drawing/2014/main" id="{2B9219AC-E2A2-4E34-8561-5761E38020E9}"/>
              </a:ext>
            </a:extLst>
          </p:cNvPr>
          <p:cNvSpPr/>
          <p:nvPr/>
        </p:nvSpPr>
        <p:spPr>
          <a:xfrm>
            <a:off x="5242560" y="5200741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13" action="ppaction://hlinksldjump"/>
            <a:extLst>
              <a:ext uri="{FF2B5EF4-FFF2-40B4-BE49-F238E27FC236}">
                <a16:creationId xmlns:a16="http://schemas.microsoft.com/office/drawing/2014/main" id="{0472A968-35F1-4E7E-8120-DB16C81FE7C4}"/>
              </a:ext>
            </a:extLst>
          </p:cNvPr>
          <p:cNvSpPr/>
          <p:nvPr/>
        </p:nvSpPr>
        <p:spPr>
          <a:xfrm>
            <a:off x="2741930" y="2684736"/>
            <a:ext cx="229870" cy="23943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14" action="ppaction://hlinksldjump"/>
            <a:extLst>
              <a:ext uri="{FF2B5EF4-FFF2-40B4-BE49-F238E27FC236}">
                <a16:creationId xmlns:a16="http://schemas.microsoft.com/office/drawing/2014/main" id="{4B0AE232-2DA9-4D9A-B1C7-7DD95E173598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hlinkClick r:id="rId15" action="ppaction://hlinksldjump"/>
            <a:extLst>
              <a:ext uri="{FF2B5EF4-FFF2-40B4-BE49-F238E27FC236}">
                <a16:creationId xmlns:a16="http://schemas.microsoft.com/office/drawing/2014/main" id="{E3AB42A8-785A-4FB3-803A-8337B3A69234}"/>
              </a:ext>
            </a:extLst>
          </p:cNvPr>
          <p:cNvSpPr/>
          <p:nvPr/>
        </p:nvSpPr>
        <p:spPr>
          <a:xfrm>
            <a:off x="288544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hlinkClick r:id="rId11" action="ppaction://hlinksldjump"/>
            <a:extLst>
              <a:ext uri="{FF2B5EF4-FFF2-40B4-BE49-F238E27FC236}">
                <a16:creationId xmlns:a16="http://schemas.microsoft.com/office/drawing/2014/main" id="{0EEB2561-A22D-4CB5-8CF3-EDDFECDB65B5}"/>
              </a:ext>
            </a:extLst>
          </p:cNvPr>
          <p:cNvSpPr/>
          <p:nvPr/>
        </p:nvSpPr>
        <p:spPr>
          <a:xfrm>
            <a:off x="75285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hlinkClick r:id="rId11" action="ppaction://hlinksldjump"/>
            <a:extLst>
              <a:ext uri="{FF2B5EF4-FFF2-40B4-BE49-F238E27FC236}">
                <a16:creationId xmlns:a16="http://schemas.microsoft.com/office/drawing/2014/main" id="{42BB6413-F194-495F-9525-FA7CD3564B5C}"/>
              </a:ext>
            </a:extLst>
          </p:cNvPr>
          <p:cNvSpPr/>
          <p:nvPr/>
        </p:nvSpPr>
        <p:spPr>
          <a:xfrm>
            <a:off x="7947660" y="3223260"/>
            <a:ext cx="899160" cy="8839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42" name="직사각형 41">
            <a:hlinkClick r:id="rId16" action="ppaction://hlinksldjump"/>
            <a:extLst>
              <a:ext uri="{FF2B5EF4-FFF2-40B4-BE49-F238E27FC236}">
                <a16:creationId xmlns:a16="http://schemas.microsoft.com/office/drawing/2014/main" id="{F44D47D3-8052-464F-80A8-E1911D9FCB9A}"/>
              </a:ext>
            </a:extLst>
          </p:cNvPr>
          <p:cNvSpPr/>
          <p:nvPr/>
        </p:nvSpPr>
        <p:spPr>
          <a:xfrm>
            <a:off x="4626564" y="1917701"/>
            <a:ext cx="478836" cy="3829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hlinkClick r:id="rId4" action="ppaction://hlinksldjump"/>
            <a:extLst>
              <a:ext uri="{FF2B5EF4-FFF2-40B4-BE49-F238E27FC236}">
                <a16:creationId xmlns:a16="http://schemas.microsoft.com/office/drawing/2014/main" id="{DD3CED0B-686A-47B2-B0B6-1A13B7B6445D}"/>
              </a:ext>
            </a:extLst>
          </p:cNvPr>
          <p:cNvSpPr/>
          <p:nvPr/>
        </p:nvSpPr>
        <p:spPr>
          <a:xfrm>
            <a:off x="2678430" y="1968501"/>
            <a:ext cx="331470" cy="3321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hlinkClick r:id="rId12" action="ppaction://hlinksldjump"/>
            <a:extLst>
              <a:ext uri="{FF2B5EF4-FFF2-40B4-BE49-F238E27FC236}">
                <a16:creationId xmlns:a16="http://schemas.microsoft.com/office/drawing/2014/main" id="{C3C10505-033D-4A3C-AD91-9D962CFEECD3}"/>
              </a:ext>
            </a:extLst>
          </p:cNvPr>
          <p:cNvSpPr/>
          <p:nvPr/>
        </p:nvSpPr>
        <p:spPr>
          <a:xfrm>
            <a:off x="5242560" y="5210266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5716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36F1C08A-AE03-4D99-ADDC-463A3943D41F}"/>
              </a:ext>
            </a:extLst>
          </p:cNvPr>
          <p:cNvGrpSpPr/>
          <p:nvPr/>
        </p:nvGrpSpPr>
        <p:grpSpPr>
          <a:xfrm>
            <a:off x="0" y="442685"/>
            <a:ext cx="12192000" cy="5947229"/>
            <a:chOff x="0" y="442685"/>
            <a:chExt cx="12192000" cy="5947229"/>
          </a:xfrm>
        </p:grpSpPr>
        <p:pic>
          <p:nvPicPr>
            <p:cNvPr id="3" name="그림 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7DE39627-631E-4C98-AFCC-EC732CFA3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42685"/>
              <a:ext cx="12192000" cy="5947229"/>
            </a:xfrm>
            <a:prstGeom prst="rect">
              <a:avLst/>
            </a:prstGeom>
          </p:spPr>
        </p:pic>
        <p:pic>
          <p:nvPicPr>
            <p:cNvPr id="8" name="그림 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F5D53534-8CE2-4A2D-B932-37FE9935D0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46" t="36760" r="41354" b="25229"/>
            <a:stretch/>
          </p:blipFill>
          <p:spPr>
            <a:xfrm>
              <a:off x="5016500" y="2641600"/>
              <a:ext cx="2133600" cy="2260600"/>
            </a:xfrm>
            <a:prstGeom prst="rect">
              <a:avLst/>
            </a:prstGeom>
          </p:spPr>
        </p:pic>
      </p:grpSp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4C9CB-3377-41CC-AEA7-9E09A23C3D1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6166" r="6121" b="22101"/>
          <a:stretch/>
        </p:blipFill>
        <p:spPr>
          <a:xfrm>
            <a:off x="10589420" y="807244"/>
            <a:ext cx="990600" cy="192881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62C41248-72C0-4CFC-9862-85C96D8563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4173" r="4167" b="9992"/>
          <a:stretch/>
        </p:blipFill>
        <p:spPr>
          <a:xfrm>
            <a:off x="10348912" y="714374"/>
            <a:ext cx="240507" cy="285751"/>
          </a:xfrm>
          <a:prstGeom prst="rect">
            <a:avLst/>
          </a:prstGeom>
        </p:spPr>
      </p:pic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sp>
        <p:nvSpPr>
          <p:cNvPr id="4" name="직사각형 3">
            <a:hlinkClick r:id="rId11" action="ppaction://hlinksldjump"/>
            <a:extLst>
              <a:ext uri="{FF2B5EF4-FFF2-40B4-BE49-F238E27FC236}">
                <a16:creationId xmlns:a16="http://schemas.microsoft.com/office/drawing/2014/main" id="{C510330A-C333-47F2-BEE1-1AF354927F4F}"/>
              </a:ext>
            </a:extLst>
          </p:cNvPr>
          <p:cNvSpPr/>
          <p:nvPr/>
        </p:nvSpPr>
        <p:spPr>
          <a:xfrm>
            <a:off x="288544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hlinkClick r:id="rId12" action="ppaction://hlinksldjump"/>
            <a:extLst>
              <a:ext uri="{FF2B5EF4-FFF2-40B4-BE49-F238E27FC236}">
                <a16:creationId xmlns:a16="http://schemas.microsoft.com/office/drawing/2014/main" id="{DA88B7C2-D62F-4D85-8B16-36A3DE3AB30D}"/>
              </a:ext>
            </a:extLst>
          </p:cNvPr>
          <p:cNvSpPr/>
          <p:nvPr/>
        </p:nvSpPr>
        <p:spPr>
          <a:xfrm>
            <a:off x="75285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hlinkClick r:id="rId12" action="ppaction://hlinksldjump"/>
            <a:extLst>
              <a:ext uri="{FF2B5EF4-FFF2-40B4-BE49-F238E27FC236}">
                <a16:creationId xmlns:a16="http://schemas.microsoft.com/office/drawing/2014/main" id="{48AC3A4A-B5E7-4A8C-88A3-41B5849ECB23}"/>
              </a:ext>
            </a:extLst>
          </p:cNvPr>
          <p:cNvSpPr/>
          <p:nvPr/>
        </p:nvSpPr>
        <p:spPr>
          <a:xfrm>
            <a:off x="7947660" y="3223260"/>
            <a:ext cx="899160" cy="883920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7" name="직사각형 26">
            <a:hlinkClick r:id="rId13" action="ppaction://hlinksldjump"/>
            <a:extLst>
              <a:ext uri="{FF2B5EF4-FFF2-40B4-BE49-F238E27FC236}">
                <a16:creationId xmlns:a16="http://schemas.microsoft.com/office/drawing/2014/main" id="{CE5EE401-11AD-4CF5-954E-59460A77F689}"/>
              </a:ext>
            </a:extLst>
          </p:cNvPr>
          <p:cNvSpPr/>
          <p:nvPr/>
        </p:nvSpPr>
        <p:spPr>
          <a:xfrm>
            <a:off x="4626564" y="1917701"/>
            <a:ext cx="478836" cy="3829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5" action="ppaction://hlinksldjump"/>
            <a:extLst>
              <a:ext uri="{FF2B5EF4-FFF2-40B4-BE49-F238E27FC236}">
                <a16:creationId xmlns:a16="http://schemas.microsoft.com/office/drawing/2014/main" id="{74E43248-8E80-48B3-B4CC-1FD133D8D642}"/>
              </a:ext>
            </a:extLst>
          </p:cNvPr>
          <p:cNvSpPr/>
          <p:nvPr/>
        </p:nvSpPr>
        <p:spPr>
          <a:xfrm>
            <a:off x="2678430" y="1968501"/>
            <a:ext cx="331470" cy="3321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14" action="ppaction://hlinksldjump"/>
            <a:extLst>
              <a:ext uri="{FF2B5EF4-FFF2-40B4-BE49-F238E27FC236}">
                <a16:creationId xmlns:a16="http://schemas.microsoft.com/office/drawing/2014/main" id="{5FD6194D-19BC-4A8C-837E-2EFB121206F2}"/>
              </a:ext>
            </a:extLst>
          </p:cNvPr>
          <p:cNvSpPr/>
          <p:nvPr/>
        </p:nvSpPr>
        <p:spPr>
          <a:xfrm>
            <a:off x="5242560" y="5210266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15" action="ppaction://hlinksldjump"/>
            <a:extLst>
              <a:ext uri="{FF2B5EF4-FFF2-40B4-BE49-F238E27FC236}">
                <a16:creationId xmlns:a16="http://schemas.microsoft.com/office/drawing/2014/main" id="{2300D8FC-54DE-487A-A9A5-F407A74F9A53}"/>
              </a:ext>
            </a:extLst>
          </p:cNvPr>
          <p:cNvSpPr/>
          <p:nvPr/>
        </p:nvSpPr>
        <p:spPr>
          <a:xfrm>
            <a:off x="5067300" y="2685305"/>
            <a:ext cx="229870" cy="23943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16" action="ppaction://hlinksldjump"/>
            <a:extLst>
              <a:ext uri="{FF2B5EF4-FFF2-40B4-BE49-F238E27FC236}">
                <a16:creationId xmlns:a16="http://schemas.microsoft.com/office/drawing/2014/main" id="{BDB96FB9-297A-4E26-A7BC-A946AFC258D6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73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594F15-5BAF-45FC-B5F1-E01AC0EE669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518910-B666-455D-878D-AE649D45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45DFEC5-9F6A-4C4B-A934-6428F5073BD7}"/>
                </a:ext>
              </a:extLst>
            </p:cNvPr>
            <p:cNvSpPr/>
            <p:nvPr/>
          </p:nvSpPr>
          <p:spPr>
            <a:xfrm>
              <a:off x="2298700" y="1828800"/>
              <a:ext cx="41783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DAA0FDBC-E291-493A-8535-1B38DD66467B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6" name="그림 5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0C3772B4-F790-49DE-8779-C898D13FB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pic>
          <p:nvPicPr>
            <p:cNvPr id="23" name="그림 22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B5096748-FF39-435B-A26A-8938C3EE6E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146" t="36760" r="41354" b="25229"/>
            <a:stretch/>
          </p:blipFill>
          <p:spPr>
            <a:xfrm>
              <a:off x="5016500" y="2641600"/>
              <a:ext cx="2133600" cy="2260600"/>
            </a:xfrm>
            <a:prstGeom prst="rect">
              <a:avLst/>
            </a:prstGeom>
          </p:spPr>
        </p:pic>
      </p:grpSp>
      <p:pic>
        <p:nvPicPr>
          <p:cNvPr id="15" name="그림 14">
            <a:hlinkClick r:id="rId5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4C9CB-3377-41CC-AEA7-9E09A23C3D1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6166" r="6121" b="22101"/>
          <a:stretch/>
        </p:blipFill>
        <p:spPr>
          <a:xfrm>
            <a:off x="10589420" y="807244"/>
            <a:ext cx="990600" cy="192881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62C41248-72C0-4CFC-9862-85C96D8563DD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4173" r="4167" b="9992"/>
          <a:stretch/>
        </p:blipFill>
        <p:spPr>
          <a:xfrm>
            <a:off x="10348912" y="714374"/>
            <a:ext cx="240507" cy="285751"/>
          </a:xfrm>
          <a:prstGeom prst="rect">
            <a:avLst/>
          </a:prstGeom>
        </p:spPr>
      </p:pic>
      <p:pic>
        <p:nvPicPr>
          <p:cNvPr id="21" name="그림 20">
            <a:hlinkClick r:id="rId9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06CB1A-9900-4CD9-BB3E-8575890C2E68}"/>
              </a:ext>
            </a:extLst>
          </p:cNvPr>
          <p:cNvSpPr/>
          <p:nvPr/>
        </p:nvSpPr>
        <p:spPr>
          <a:xfrm>
            <a:off x="4626564" y="1917701"/>
            <a:ext cx="478836" cy="3829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1CA623-3650-46F7-9E09-A658D7229816}"/>
              </a:ext>
            </a:extLst>
          </p:cNvPr>
          <p:cNvSpPr/>
          <p:nvPr/>
        </p:nvSpPr>
        <p:spPr>
          <a:xfrm>
            <a:off x="2678430" y="1968501"/>
            <a:ext cx="331470" cy="3321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hlinkClick r:id="rId11" action="ppaction://hlinksldjump"/>
            <a:extLst>
              <a:ext uri="{FF2B5EF4-FFF2-40B4-BE49-F238E27FC236}">
                <a16:creationId xmlns:a16="http://schemas.microsoft.com/office/drawing/2014/main" id="{0472A968-35F1-4E7E-8120-DB16C81FE7C4}"/>
              </a:ext>
            </a:extLst>
          </p:cNvPr>
          <p:cNvSpPr/>
          <p:nvPr/>
        </p:nvSpPr>
        <p:spPr>
          <a:xfrm>
            <a:off x="2741930" y="2694261"/>
            <a:ext cx="229870" cy="23943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hlinkClick r:id="rId12" action="ppaction://hlinksldjump"/>
            <a:extLst>
              <a:ext uri="{FF2B5EF4-FFF2-40B4-BE49-F238E27FC236}">
                <a16:creationId xmlns:a16="http://schemas.microsoft.com/office/drawing/2014/main" id="{F60AED01-CD89-4CF4-B54C-2EFBF05C6895}"/>
              </a:ext>
            </a:extLst>
          </p:cNvPr>
          <p:cNvSpPr/>
          <p:nvPr/>
        </p:nvSpPr>
        <p:spPr>
          <a:xfrm>
            <a:off x="5067300" y="2685305"/>
            <a:ext cx="229870" cy="23943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>
            <a:hlinkClick r:id="rId13" action="ppaction://hlinksldjump"/>
            <a:extLst>
              <a:ext uri="{FF2B5EF4-FFF2-40B4-BE49-F238E27FC236}">
                <a16:creationId xmlns:a16="http://schemas.microsoft.com/office/drawing/2014/main" id="{C57A86FC-4AD2-4725-8AD6-5E0BB4A924CA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hlinkClick r:id="rId14" action="ppaction://hlinksldjump"/>
            <a:extLst>
              <a:ext uri="{FF2B5EF4-FFF2-40B4-BE49-F238E27FC236}">
                <a16:creationId xmlns:a16="http://schemas.microsoft.com/office/drawing/2014/main" id="{8257D54E-E8EC-42D5-B19A-337E00DAE6F4}"/>
              </a:ext>
            </a:extLst>
          </p:cNvPr>
          <p:cNvSpPr/>
          <p:nvPr/>
        </p:nvSpPr>
        <p:spPr>
          <a:xfrm>
            <a:off x="4630312" y="1921671"/>
            <a:ext cx="478836" cy="3829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5" action="ppaction://hlinksldjump"/>
            <a:extLst>
              <a:ext uri="{FF2B5EF4-FFF2-40B4-BE49-F238E27FC236}">
                <a16:creationId xmlns:a16="http://schemas.microsoft.com/office/drawing/2014/main" id="{41B53735-5760-4A34-A2E9-9A0FDE6CE00D}"/>
              </a:ext>
            </a:extLst>
          </p:cNvPr>
          <p:cNvSpPr/>
          <p:nvPr/>
        </p:nvSpPr>
        <p:spPr>
          <a:xfrm>
            <a:off x="2682178" y="1972471"/>
            <a:ext cx="331470" cy="3321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hlinkClick r:id="rId15" action="ppaction://hlinksldjump"/>
            <a:extLst>
              <a:ext uri="{FF2B5EF4-FFF2-40B4-BE49-F238E27FC236}">
                <a16:creationId xmlns:a16="http://schemas.microsoft.com/office/drawing/2014/main" id="{DAEB8063-5EE8-4A90-BB2C-90D071FE826B}"/>
              </a:ext>
            </a:extLst>
          </p:cNvPr>
          <p:cNvSpPr/>
          <p:nvPr/>
        </p:nvSpPr>
        <p:spPr>
          <a:xfrm>
            <a:off x="75285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hlinkClick r:id="rId15" action="ppaction://hlinksldjump"/>
            <a:extLst>
              <a:ext uri="{FF2B5EF4-FFF2-40B4-BE49-F238E27FC236}">
                <a16:creationId xmlns:a16="http://schemas.microsoft.com/office/drawing/2014/main" id="{DA05A764-1499-433C-93C1-6F257C0CAA8C}"/>
              </a:ext>
            </a:extLst>
          </p:cNvPr>
          <p:cNvSpPr/>
          <p:nvPr/>
        </p:nvSpPr>
        <p:spPr>
          <a:xfrm>
            <a:off x="7947660" y="3223260"/>
            <a:ext cx="899160" cy="883920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32" name="직사각형 31">
            <a:hlinkClick r:id="rId16" action="ppaction://hlinksldjump"/>
            <a:extLst>
              <a:ext uri="{FF2B5EF4-FFF2-40B4-BE49-F238E27FC236}">
                <a16:creationId xmlns:a16="http://schemas.microsoft.com/office/drawing/2014/main" id="{D29178A6-5840-4A7A-A47F-BB31548F18ED}"/>
              </a:ext>
            </a:extLst>
          </p:cNvPr>
          <p:cNvSpPr/>
          <p:nvPr/>
        </p:nvSpPr>
        <p:spPr>
          <a:xfrm>
            <a:off x="5242560" y="5210266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53291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681090" cy="660429"/>
            <a:chOff x="1188881" y="351819"/>
            <a:chExt cx="468109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001 THIS ABLE</a:t>
              </a:r>
              <a:endParaRPr lang="ko-KR" altLang="en-US" sz="1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681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THIS ABLE 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개발 이유 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(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동영상 시청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)</a:t>
              </a:r>
              <a:endParaRPr lang="ko-KR" altLang="en-US" sz="2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E64307-312F-974C-B76C-54CB0FDED8EB}"/>
              </a:ext>
            </a:extLst>
          </p:cNvPr>
          <p:cNvSpPr/>
          <p:nvPr/>
        </p:nvSpPr>
        <p:spPr>
          <a:xfrm>
            <a:off x="1188881" y="9711"/>
            <a:ext cx="8844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유튜브 링크 </a:t>
            </a:r>
            <a:r>
              <a:rPr lang="en-US" altLang="ko-KR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: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 </a:t>
            </a:r>
            <a:r>
              <a:rPr lang="en-US" altLang="ko-KR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https://</a:t>
            </a:r>
            <a:r>
              <a:rPr lang="en-US" altLang="ko-KR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youtu.be</a:t>
            </a:r>
            <a:r>
              <a:rPr lang="en-US" altLang="ko-KR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/ZyE0l0NILKk</a:t>
            </a:r>
            <a:endParaRPr lang="ko-KR" altLang="en-US" sz="11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pic>
        <p:nvPicPr>
          <p:cNvPr id="3" name="ì¥ì ì¸ë ì·¨ìì´ ê°ì¥ ì ì¤í´ì / YTN">
            <a:hlinkClick r:id="" action="ppaction://media"/>
            <a:extLst>
              <a:ext uri="{FF2B5EF4-FFF2-40B4-BE49-F238E27FC236}">
                <a16:creationId xmlns:a16="http://schemas.microsoft.com/office/drawing/2014/main" id="{4322B5BF-334D-8A46-8581-85C19153ABB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171618" y="1140640"/>
            <a:ext cx="9848763" cy="5539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3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594F15-5BAF-45FC-B5F1-E01AC0EE669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518910-B666-455D-878D-AE649D45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45DFEC5-9F6A-4C4B-A934-6428F5073BD7}"/>
                </a:ext>
              </a:extLst>
            </p:cNvPr>
            <p:cNvSpPr/>
            <p:nvPr/>
          </p:nvSpPr>
          <p:spPr>
            <a:xfrm>
              <a:off x="2298700" y="1828800"/>
              <a:ext cx="41783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7701E09B-9A89-4ADA-86AE-A6379B2A26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9191"/>
            <a:ext cx="12192000" cy="5947229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AEA4C9CB-3377-41CC-AEA7-9E09A23C3D18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6166" r="6121" b="22101"/>
          <a:stretch/>
        </p:blipFill>
        <p:spPr>
          <a:xfrm>
            <a:off x="10589420" y="807244"/>
            <a:ext cx="990600" cy="192881"/>
          </a:xfrm>
          <a:prstGeom prst="rect">
            <a:avLst/>
          </a:prstGeom>
        </p:spPr>
      </p:pic>
      <p:pic>
        <p:nvPicPr>
          <p:cNvPr id="17" name="그림 16" descr="개체이(가) 표시된 사진&#10;&#10;자동 생성된 설명">
            <a:extLst>
              <a:ext uri="{FF2B5EF4-FFF2-40B4-BE49-F238E27FC236}">
                <a16:creationId xmlns:a16="http://schemas.microsoft.com/office/drawing/2014/main" id="{62C41248-72C0-4CFC-9862-85C96D8563D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4173" r="4167" b="9992"/>
          <a:stretch/>
        </p:blipFill>
        <p:spPr>
          <a:xfrm>
            <a:off x="10348912" y="714374"/>
            <a:ext cx="240507" cy="285751"/>
          </a:xfrm>
          <a:prstGeom prst="rect">
            <a:avLst/>
          </a:prstGeom>
        </p:spPr>
      </p:pic>
      <p:pic>
        <p:nvPicPr>
          <p:cNvPr id="21" name="그림 20">
            <a:hlinkClick r:id="rId8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557AF50-63A4-402C-B8B8-97D0C0091629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451" y="2753411"/>
            <a:ext cx="71110" cy="1024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A39F6F6-D5EA-4A0C-BD67-1DA3E5137EF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341" y="2753411"/>
            <a:ext cx="71110" cy="1024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C790AF6B-31FF-49DA-9030-3A4F6A57176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634" y="2753411"/>
            <a:ext cx="71110" cy="102489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90FDE1D1-99D0-436B-82F5-9E8E4D6BDE4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060" y="2753410"/>
            <a:ext cx="71110" cy="10248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7AED722-D7E4-4926-93E2-C1CDE09532C8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08" y="2753410"/>
            <a:ext cx="74665" cy="102489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43C3C806-43A7-4FF0-B2EF-FA3373613D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703" y="2753410"/>
            <a:ext cx="71110" cy="102489"/>
          </a:xfrm>
          <a:prstGeom prst="rect">
            <a:avLst/>
          </a:prstGeom>
        </p:spPr>
      </p:pic>
      <p:pic>
        <p:nvPicPr>
          <p:cNvPr id="35" name="그림 34" descr="가구이(가) 표시된 사진&#10;&#10;자동 생성된 설명">
            <a:extLst>
              <a:ext uri="{FF2B5EF4-FFF2-40B4-BE49-F238E27FC236}">
                <a16:creationId xmlns:a16="http://schemas.microsoft.com/office/drawing/2014/main" id="{61DFE46C-8A59-44B1-AC98-EBAAD49AC31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422" y="2753410"/>
            <a:ext cx="71110" cy="10248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5A14ABB5-4AB9-4F1F-AC99-89B22D21224D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659" y="2753410"/>
            <a:ext cx="81776" cy="102489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:a16="http://schemas.microsoft.com/office/drawing/2014/main" id="{952D0101-B2E3-470F-B414-116E61C527D5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914" y="2753410"/>
            <a:ext cx="81776" cy="102489"/>
          </a:xfrm>
          <a:prstGeom prst="rect">
            <a:avLst/>
          </a:prstGeom>
        </p:spPr>
      </p:pic>
      <p:pic>
        <p:nvPicPr>
          <p:cNvPr id="41" name="그림 40" descr="가구, 테이블이(가) 표시된 사진&#10;&#10;자동 생성된 설명">
            <a:extLst>
              <a:ext uri="{FF2B5EF4-FFF2-40B4-BE49-F238E27FC236}">
                <a16:creationId xmlns:a16="http://schemas.microsoft.com/office/drawing/2014/main" id="{4ACF6BF9-F080-4D01-93F5-E0B5FAA65DBF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690" y="2755177"/>
            <a:ext cx="71110" cy="98955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6C0E902D-7345-46A4-A714-294C138D43E0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17873" r="2578" b="13722"/>
          <a:stretch/>
        </p:blipFill>
        <p:spPr>
          <a:xfrm>
            <a:off x="7459646" y="3695947"/>
            <a:ext cx="1801170" cy="331908"/>
          </a:xfrm>
          <a:prstGeom prst="rect">
            <a:avLst/>
          </a:prstGeom>
        </p:spPr>
      </p:pic>
      <p:grpSp>
        <p:nvGrpSpPr>
          <p:cNvPr id="48" name="그룹 47">
            <a:extLst>
              <a:ext uri="{FF2B5EF4-FFF2-40B4-BE49-F238E27FC236}">
                <a16:creationId xmlns:a16="http://schemas.microsoft.com/office/drawing/2014/main" id="{B6242903-6F34-47D0-94F5-4168B940A205}"/>
              </a:ext>
            </a:extLst>
          </p:cNvPr>
          <p:cNvGrpSpPr/>
          <p:nvPr/>
        </p:nvGrpSpPr>
        <p:grpSpPr>
          <a:xfrm>
            <a:off x="7459646" y="3362065"/>
            <a:ext cx="1801170" cy="331908"/>
            <a:chOff x="7464881" y="3363188"/>
            <a:chExt cx="1801170" cy="331908"/>
          </a:xfrm>
        </p:grpSpPr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31741FEA-DB19-4581-AE6B-C582EA5BCB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" t="17873" r="2578" b="13722"/>
            <a:stretch/>
          </p:blipFill>
          <p:spPr>
            <a:xfrm>
              <a:off x="7464881" y="3363188"/>
              <a:ext cx="1801170" cy="331908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4993817-4824-47EC-8A8F-AB072F290148}"/>
                </a:ext>
              </a:extLst>
            </p:cNvPr>
            <p:cNvSpPr/>
            <p:nvPr/>
          </p:nvSpPr>
          <p:spPr>
            <a:xfrm>
              <a:off x="8419626" y="3438525"/>
              <a:ext cx="143348" cy="161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773F5EE-971A-4211-8A84-D162C166BFED}"/>
              </a:ext>
            </a:extLst>
          </p:cNvPr>
          <p:cNvGrpSpPr/>
          <p:nvPr/>
        </p:nvGrpSpPr>
        <p:grpSpPr>
          <a:xfrm>
            <a:off x="7459646" y="3030157"/>
            <a:ext cx="1801170" cy="331908"/>
            <a:chOff x="7464881" y="3694337"/>
            <a:chExt cx="1801170" cy="331908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43C85C3D-B87D-4B63-95DA-DC637BC23F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" t="17873" r="2578" b="13722"/>
            <a:stretch/>
          </p:blipFill>
          <p:spPr>
            <a:xfrm>
              <a:off x="7464881" y="3694337"/>
              <a:ext cx="1801170" cy="331908"/>
            </a:xfrm>
            <a:prstGeom prst="rect">
              <a:avLst/>
            </a:prstGeom>
          </p:spPr>
        </p:pic>
        <p:sp>
          <p:nvSpPr>
            <p:cNvPr id="49" name="직사각형 48">
              <a:extLst>
                <a:ext uri="{FF2B5EF4-FFF2-40B4-BE49-F238E27FC236}">
                  <a16:creationId xmlns:a16="http://schemas.microsoft.com/office/drawing/2014/main" id="{4D3450C7-3520-444A-9036-5A242706581C}"/>
                </a:ext>
              </a:extLst>
            </p:cNvPr>
            <p:cNvSpPr/>
            <p:nvPr/>
          </p:nvSpPr>
          <p:spPr>
            <a:xfrm>
              <a:off x="8067739" y="3779328"/>
              <a:ext cx="499997" cy="161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1" name="그림 50">
            <a:extLst>
              <a:ext uri="{FF2B5EF4-FFF2-40B4-BE49-F238E27FC236}">
                <a16:creationId xmlns:a16="http://schemas.microsoft.com/office/drawing/2014/main" id="{99560B07-7611-440E-8012-5EBC99DB3813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17873" r="2578" b="13722"/>
          <a:stretch/>
        </p:blipFill>
        <p:spPr>
          <a:xfrm>
            <a:off x="7459646" y="3370368"/>
            <a:ext cx="1801170" cy="331908"/>
          </a:xfrm>
          <a:prstGeom prst="rect">
            <a:avLst/>
          </a:prstGeom>
        </p:spPr>
      </p:pic>
      <p:grpSp>
        <p:nvGrpSpPr>
          <p:cNvPr id="52" name="그룹 51">
            <a:extLst>
              <a:ext uri="{FF2B5EF4-FFF2-40B4-BE49-F238E27FC236}">
                <a16:creationId xmlns:a16="http://schemas.microsoft.com/office/drawing/2014/main" id="{8037C8C4-6CC7-4DA7-BFEE-C4644C090E34}"/>
              </a:ext>
            </a:extLst>
          </p:cNvPr>
          <p:cNvGrpSpPr/>
          <p:nvPr/>
        </p:nvGrpSpPr>
        <p:grpSpPr>
          <a:xfrm>
            <a:off x="7459646" y="3036486"/>
            <a:ext cx="1801170" cy="331908"/>
            <a:chOff x="7464881" y="3363188"/>
            <a:chExt cx="1801170" cy="331908"/>
          </a:xfrm>
        </p:grpSpPr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3DD90886-8B37-4A9B-832D-FB8001CAC0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" t="17873" r="2578" b="13722"/>
            <a:stretch/>
          </p:blipFill>
          <p:spPr>
            <a:xfrm>
              <a:off x="7464881" y="3363188"/>
              <a:ext cx="1801170" cy="331908"/>
            </a:xfrm>
            <a:prstGeom prst="rect">
              <a:avLst/>
            </a:prstGeom>
          </p:spPr>
        </p:pic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2D6DD12B-471A-4B68-8276-BA403857ED2A}"/>
                </a:ext>
              </a:extLst>
            </p:cNvPr>
            <p:cNvSpPr/>
            <p:nvPr/>
          </p:nvSpPr>
          <p:spPr>
            <a:xfrm>
              <a:off x="8419626" y="3438525"/>
              <a:ext cx="143348" cy="161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5" name="그림 54">
            <a:extLst>
              <a:ext uri="{FF2B5EF4-FFF2-40B4-BE49-F238E27FC236}">
                <a16:creationId xmlns:a16="http://schemas.microsoft.com/office/drawing/2014/main" id="{FC27EBA4-A3D7-4A9D-9680-6EE44D5B5CF1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3" t="17873" r="2578" b="13722"/>
          <a:stretch/>
        </p:blipFill>
        <p:spPr>
          <a:xfrm>
            <a:off x="7459646" y="3025363"/>
            <a:ext cx="1801170" cy="331908"/>
          </a:xfrm>
          <a:prstGeom prst="rect">
            <a:avLst/>
          </a:prstGeom>
        </p:spPr>
      </p:pic>
      <p:sp>
        <p:nvSpPr>
          <p:cNvPr id="38" name="직사각형 37">
            <a:hlinkClick r:id="rId18" action="ppaction://hlinksldjump"/>
            <a:extLst>
              <a:ext uri="{FF2B5EF4-FFF2-40B4-BE49-F238E27FC236}">
                <a16:creationId xmlns:a16="http://schemas.microsoft.com/office/drawing/2014/main" id="{E02924B3-A0D5-40AF-8A6A-56FD62EF1FB3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hlinkClick r:id="rId19" action="ppaction://hlinksldjump"/>
            <a:extLst>
              <a:ext uri="{FF2B5EF4-FFF2-40B4-BE49-F238E27FC236}">
                <a16:creationId xmlns:a16="http://schemas.microsoft.com/office/drawing/2014/main" id="{41F234B0-0BD4-46CA-AD63-346FB43695D9}"/>
              </a:ext>
            </a:extLst>
          </p:cNvPr>
          <p:cNvSpPr/>
          <p:nvPr/>
        </p:nvSpPr>
        <p:spPr>
          <a:xfrm>
            <a:off x="288544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>
            <a:hlinkClick r:id="rId20" action="ppaction://hlinksldjump"/>
            <a:extLst>
              <a:ext uri="{FF2B5EF4-FFF2-40B4-BE49-F238E27FC236}">
                <a16:creationId xmlns:a16="http://schemas.microsoft.com/office/drawing/2014/main" id="{3F0F10B9-432F-46DA-A93B-B055489C57DD}"/>
              </a:ext>
            </a:extLst>
          </p:cNvPr>
          <p:cNvSpPr/>
          <p:nvPr/>
        </p:nvSpPr>
        <p:spPr>
          <a:xfrm>
            <a:off x="52298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57" name="직사각형 56">
            <a:hlinkClick r:id="rId21" action="ppaction://hlinksldjump"/>
            <a:extLst>
              <a:ext uri="{FF2B5EF4-FFF2-40B4-BE49-F238E27FC236}">
                <a16:creationId xmlns:a16="http://schemas.microsoft.com/office/drawing/2014/main" id="{99207452-6FC4-447D-A66B-2912678840D3}"/>
              </a:ext>
            </a:extLst>
          </p:cNvPr>
          <p:cNvSpPr/>
          <p:nvPr/>
        </p:nvSpPr>
        <p:spPr>
          <a:xfrm>
            <a:off x="5242560" y="5210266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E0480C0A-0AAE-4104-9D74-EDD96EB8F105}"/>
              </a:ext>
            </a:extLst>
          </p:cNvPr>
          <p:cNvSpPr/>
          <p:nvPr/>
        </p:nvSpPr>
        <p:spPr>
          <a:xfrm>
            <a:off x="4626564" y="1917701"/>
            <a:ext cx="478836" cy="3829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2DADC9C3-EA6F-4BBD-B37F-D7C4F4D91E43}"/>
              </a:ext>
            </a:extLst>
          </p:cNvPr>
          <p:cNvSpPr/>
          <p:nvPr/>
        </p:nvSpPr>
        <p:spPr>
          <a:xfrm>
            <a:off x="2678430" y="1968501"/>
            <a:ext cx="331470" cy="3321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hlinkClick r:id="rId22" action="ppaction://hlinksldjump"/>
            <a:extLst>
              <a:ext uri="{FF2B5EF4-FFF2-40B4-BE49-F238E27FC236}">
                <a16:creationId xmlns:a16="http://schemas.microsoft.com/office/drawing/2014/main" id="{26C952E5-0053-4EC0-833B-A34160A17AB0}"/>
              </a:ext>
            </a:extLst>
          </p:cNvPr>
          <p:cNvSpPr/>
          <p:nvPr/>
        </p:nvSpPr>
        <p:spPr>
          <a:xfrm>
            <a:off x="4630312" y="1921671"/>
            <a:ext cx="478836" cy="3829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>
            <a:hlinkClick r:id="rId4" action="ppaction://hlinksldjump"/>
            <a:extLst>
              <a:ext uri="{FF2B5EF4-FFF2-40B4-BE49-F238E27FC236}">
                <a16:creationId xmlns:a16="http://schemas.microsoft.com/office/drawing/2014/main" id="{BE4F673E-DC0A-4FDD-86BE-0B411022DD35}"/>
              </a:ext>
            </a:extLst>
          </p:cNvPr>
          <p:cNvSpPr/>
          <p:nvPr/>
        </p:nvSpPr>
        <p:spPr>
          <a:xfrm>
            <a:off x="2682178" y="1972471"/>
            <a:ext cx="331470" cy="3321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17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1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6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1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6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1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6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1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594F15-5BAF-45FC-B5F1-E01AC0EE669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518910-B666-455D-878D-AE649D45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45DFEC5-9F6A-4C4B-A934-6428F5073BD7}"/>
                </a:ext>
              </a:extLst>
            </p:cNvPr>
            <p:cNvSpPr/>
            <p:nvPr/>
          </p:nvSpPr>
          <p:spPr>
            <a:xfrm>
              <a:off x="2298700" y="1828800"/>
              <a:ext cx="41783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E9882A1E-B1A0-4350-AC66-BDB8A48E4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18" name="직사각형 17">
            <a:hlinkClick r:id="rId4" action="ppaction://hlinksldjump"/>
            <a:extLst>
              <a:ext uri="{FF2B5EF4-FFF2-40B4-BE49-F238E27FC236}">
                <a16:creationId xmlns:a16="http://schemas.microsoft.com/office/drawing/2014/main" id="{4B8022D5-4324-4294-9EF4-E710A0D14CC2}"/>
              </a:ext>
            </a:extLst>
          </p:cNvPr>
          <p:cNvSpPr/>
          <p:nvPr/>
        </p:nvSpPr>
        <p:spPr>
          <a:xfrm>
            <a:off x="754743" y="747208"/>
            <a:ext cx="1669143" cy="442963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hlinkClick r:id="rId5" action="ppaction://hlinksldjump"/>
            <a:extLst>
              <a:ext uri="{FF2B5EF4-FFF2-40B4-BE49-F238E27FC236}">
                <a16:creationId xmlns:a16="http://schemas.microsoft.com/office/drawing/2014/main" id="{9AB23039-B78B-4D71-A65E-320F72049FA1}"/>
              </a:ext>
            </a:extLst>
          </p:cNvPr>
          <p:cNvSpPr/>
          <p:nvPr/>
        </p:nvSpPr>
        <p:spPr>
          <a:xfrm>
            <a:off x="288544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hlinkClick r:id="rId6" action="ppaction://hlinksldjump"/>
            <a:extLst>
              <a:ext uri="{FF2B5EF4-FFF2-40B4-BE49-F238E27FC236}">
                <a16:creationId xmlns:a16="http://schemas.microsoft.com/office/drawing/2014/main" id="{A8179A21-77AC-4C88-B520-FCA91AF06D2B}"/>
              </a:ext>
            </a:extLst>
          </p:cNvPr>
          <p:cNvSpPr/>
          <p:nvPr/>
        </p:nvSpPr>
        <p:spPr>
          <a:xfrm>
            <a:off x="52298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5" name="직사각형 24">
            <a:hlinkClick r:id="rId7" action="ppaction://hlinksldjump"/>
            <a:extLst>
              <a:ext uri="{FF2B5EF4-FFF2-40B4-BE49-F238E27FC236}">
                <a16:creationId xmlns:a16="http://schemas.microsoft.com/office/drawing/2014/main" id="{6DD07DA1-9B5B-4CD0-9A3B-49429A9A5B5B}"/>
              </a:ext>
            </a:extLst>
          </p:cNvPr>
          <p:cNvSpPr/>
          <p:nvPr/>
        </p:nvSpPr>
        <p:spPr>
          <a:xfrm>
            <a:off x="7528560" y="4427220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hlinkClick r:id="rId7" action="ppaction://hlinksldjump"/>
            <a:extLst>
              <a:ext uri="{FF2B5EF4-FFF2-40B4-BE49-F238E27FC236}">
                <a16:creationId xmlns:a16="http://schemas.microsoft.com/office/drawing/2014/main" id="{A7682E97-F958-4A40-8D03-44B902192D84}"/>
              </a:ext>
            </a:extLst>
          </p:cNvPr>
          <p:cNvSpPr/>
          <p:nvPr/>
        </p:nvSpPr>
        <p:spPr>
          <a:xfrm>
            <a:off x="7947660" y="3223260"/>
            <a:ext cx="899160" cy="883920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lt1">
                  <a:alpha val="0"/>
                </a:schemeClr>
              </a:solidFill>
            </a:endParaRPr>
          </a:p>
        </p:txBody>
      </p:sp>
      <p:sp>
        <p:nvSpPr>
          <p:cNvPr id="28" name="직사각형 27">
            <a:hlinkClick r:id="rId8" action="ppaction://hlinksldjump"/>
            <a:extLst>
              <a:ext uri="{FF2B5EF4-FFF2-40B4-BE49-F238E27FC236}">
                <a16:creationId xmlns:a16="http://schemas.microsoft.com/office/drawing/2014/main" id="{5DF4E719-B863-421B-A13D-B0C60F5BE6FF}"/>
              </a:ext>
            </a:extLst>
          </p:cNvPr>
          <p:cNvSpPr/>
          <p:nvPr/>
        </p:nvSpPr>
        <p:spPr>
          <a:xfrm>
            <a:off x="2678430" y="1968501"/>
            <a:ext cx="331470" cy="33210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hlinkClick r:id="rId9" action="ppaction://hlinksldjump"/>
            <a:extLst>
              <a:ext uri="{FF2B5EF4-FFF2-40B4-BE49-F238E27FC236}">
                <a16:creationId xmlns:a16="http://schemas.microsoft.com/office/drawing/2014/main" id="{5B6D6EE1-BC1C-4C50-8200-DABAF5791970}"/>
              </a:ext>
            </a:extLst>
          </p:cNvPr>
          <p:cNvSpPr/>
          <p:nvPr/>
        </p:nvSpPr>
        <p:spPr>
          <a:xfrm>
            <a:off x="5242560" y="5210266"/>
            <a:ext cx="1706880" cy="27813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hlinkClick r:id="rId8" action="ppaction://hlinksldjump"/>
            <a:extLst>
              <a:ext uri="{FF2B5EF4-FFF2-40B4-BE49-F238E27FC236}">
                <a16:creationId xmlns:a16="http://schemas.microsoft.com/office/drawing/2014/main" id="{30980D97-48DE-4898-AC8C-F61582F74B1E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62C168D9-7F11-4A47-8E72-E53F9E0E764E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3" t="16166" r="6121" b="22101"/>
          <a:stretch/>
        </p:blipFill>
        <p:spPr>
          <a:xfrm>
            <a:off x="10589420" y="807244"/>
            <a:ext cx="990600" cy="192881"/>
          </a:xfrm>
          <a:prstGeom prst="rect">
            <a:avLst/>
          </a:prstGeom>
        </p:spPr>
      </p:pic>
      <p:pic>
        <p:nvPicPr>
          <p:cNvPr id="36" name="그림 35" descr="개체이(가) 표시된 사진&#10;&#10;자동 생성된 설명">
            <a:extLst>
              <a:ext uri="{FF2B5EF4-FFF2-40B4-BE49-F238E27FC236}">
                <a16:creationId xmlns:a16="http://schemas.microsoft.com/office/drawing/2014/main" id="{AA598B0B-6042-447F-89BB-8FDE1181C3FC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5" t="4173" r="4167" b="9992"/>
          <a:stretch/>
        </p:blipFill>
        <p:spPr>
          <a:xfrm>
            <a:off x="10348912" y="714374"/>
            <a:ext cx="240507" cy="285751"/>
          </a:xfrm>
          <a:prstGeom prst="rect">
            <a:avLst/>
          </a:prstGeom>
        </p:spPr>
      </p:pic>
      <p:pic>
        <p:nvPicPr>
          <p:cNvPr id="37" name="그림 36">
            <a:hlinkClick r:id="rId13" action="ppaction://hlinksldjump"/>
            <a:extLst>
              <a:ext uri="{FF2B5EF4-FFF2-40B4-BE49-F238E27FC236}">
                <a16:creationId xmlns:a16="http://schemas.microsoft.com/office/drawing/2014/main" id="{11C66003-C9D6-49C7-9A44-D01BE9C81051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9408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62B1F2-E34F-49C4-A13C-81272252A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8"/>
          </a:xfrm>
          <a:prstGeom prst="rect">
            <a:avLst/>
          </a:prstGeom>
        </p:spPr>
      </p:pic>
      <p:sp>
        <p:nvSpPr>
          <p:cNvPr id="12" name="직사각형 11">
            <a:hlinkClick r:id="rId3" action="ppaction://hlinksldjump"/>
            <a:extLst>
              <a:ext uri="{FF2B5EF4-FFF2-40B4-BE49-F238E27FC236}">
                <a16:creationId xmlns:a16="http://schemas.microsoft.com/office/drawing/2014/main" id="{406F6169-7B6D-4410-AD66-C2FD4A7FA504}"/>
              </a:ext>
            </a:extLst>
          </p:cNvPr>
          <p:cNvSpPr/>
          <p:nvPr/>
        </p:nvSpPr>
        <p:spPr>
          <a:xfrm>
            <a:off x="1095273" y="2858404"/>
            <a:ext cx="926474" cy="22003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530353-7FA7-4AE6-BA23-AB6172A76005}"/>
              </a:ext>
            </a:extLst>
          </p:cNvPr>
          <p:cNvSpPr/>
          <p:nvPr/>
        </p:nvSpPr>
        <p:spPr>
          <a:xfrm>
            <a:off x="379194" y="3213098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4" action="ppaction://hlinksldjump"/>
            <a:extLst>
              <a:ext uri="{FF2B5EF4-FFF2-40B4-BE49-F238E27FC236}">
                <a16:creationId xmlns:a16="http://schemas.microsoft.com/office/drawing/2014/main" id="{6C303A4A-0339-4912-8985-E572D309A1EC}"/>
              </a:ext>
            </a:extLst>
          </p:cNvPr>
          <p:cNvSpPr/>
          <p:nvPr/>
        </p:nvSpPr>
        <p:spPr>
          <a:xfrm>
            <a:off x="375436" y="3506507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F12E9E-7C16-478A-81BD-FF75F13E78C4}"/>
              </a:ext>
            </a:extLst>
          </p:cNvPr>
          <p:cNvSpPr/>
          <p:nvPr/>
        </p:nvSpPr>
        <p:spPr>
          <a:xfrm>
            <a:off x="375436" y="3806823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hlinkClick r:id="rId5" action="ppaction://hlinksldjump"/>
            <a:extLst>
              <a:ext uri="{FF2B5EF4-FFF2-40B4-BE49-F238E27FC236}">
                <a16:creationId xmlns:a16="http://schemas.microsoft.com/office/drawing/2014/main" id="{CF16CEBE-8496-4D32-85B0-6BCD1E2A8B04}"/>
              </a:ext>
            </a:extLst>
          </p:cNvPr>
          <p:cNvSpPr/>
          <p:nvPr/>
        </p:nvSpPr>
        <p:spPr>
          <a:xfrm>
            <a:off x="140544" y="595618"/>
            <a:ext cx="396352" cy="398554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hlinkClick r:id="rId6" action="ppaction://hlinksldjump"/>
            <a:extLst>
              <a:ext uri="{FF2B5EF4-FFF2-40B4-BE49-F238E27FC236}">
                <a16:creationId xmlns:a16="http://schemas.microsoft.com/office/drawing/2014/main" id="{E89964F1-9BE8-4169-B131-514CF17F4955}"/>
              </a:ext>
            </a:extLst>
          </p:cNvPr>
          <p:cNvSpPr/>
          <p:nvPr/>
        </p:nvSpPr>
        <p:spPr>
          <a:xfrm>
            <a:off x="738231" y="2866793"/>
            <a:ext cx="226503" cy="220036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31593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62B1F2-E34F-49C4-A13C-81272252A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0ACDFAD-B01D-42C6-BB4E-63B0CA51AA9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406F6169-7B6D-4410-AD66-C2FD4A7FA504}"/>
              </a:ext>
            </a:extLst>
          </p:cNvPr>
          <p:cNvSpPr/>
          <p:nvPr/>
        </p:nvSpPr>
        <p:spPr>
          <a:xfrm>
            <a:off x="1095273" y="2858404"/>
            <a:ext cx="926474" cy="22003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530353-7FA7-4AE6-BA23-AB6172A76005}"/>
              </a:ext>
            </a:extLst>
          </p:cNvPr>
          <p:cNvSpPr/>
          <p:nvPr/>
        </p:nvSpPr>
        <p:spPr>
          <a:xfrm>
            <a:off x="379194" y="3213098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4" action="ppaction://hlinksldjump"/>
            <a:extLst>
              <a:ext uri="{FF2B5EF4-FFF2-40B4-BE49-F238E27FC236}">
                <a16:creationId xmlns:a16="http://schemas.microsoft.com/office/drawing/2014/main" id="{6C303A4A-0339-4912-8985-E572D309A1EC}"/>
              </a:ext>
            </a:extLst>
          </p:cNvPr>
          <p:cNvSpPr/>
          <p:nvPr/>
        </p:nvSpPr>
        <p:spPr>
          <a:xfrm>
            <a:off x="375436" y="3506507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hlinkClick r:id="rId5" action="ppaction://hlinksldjump"/>
            <a:extLst>
              <a:ext uri="{FF2B5EF4-FFF2-40B4-BE49-F238E27FC236}">
                <a16:creationId xmlns:a16="http://schemas.microsoft.com/office/drawing/2014/main" id="{CF16CEBE-8496-4D32-85B0-6BCD1E2A8B04}"/>
              </a:ext>
            </a:extLst>
          </p:cNvPr>
          <p:cNvSpPr/>
          <p:nvPr/>
        </p:nvSpPr>
        <p:spPr>
          <a:xfrm>
            <a:off x="140544" y="595618"/>
            <a:ext cx="396352" cy="398554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hlinkClick r:id="rId6" action="ppaction://hlinksldjump"/>
            <a:extLst>
              <a:ext uri="{FF2B5EF4-FFF2-40B4-BE49-F238E27FC236}">
                <a16:creationId xmlns:a16="http://schemas.microsoft.com/office/drawing/2014/main" id="{E89964F1-9BE8-4169-B131-514CF17F4955}"/>
              </a:ext>
            </a:extLst>
          </p:cNvPr>
          <p:cNvSpPr/>
          <p:nvPr/>
        </p:nvSpPr>
        <p:spPr>
          <a:xfrm>
            <a:off x="738231" y="2866793"/>
            <a:ext cx="226503" cy="220036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hlinkClick r:id="rId7" action="ppaction://hlinksldjump"/>
            <a:extLst>
              <a:ext uri="{FF2B5EF4-FFF2-40B4-BE49-F238E27FC236}">
                <a16:creationId xmlns:a16="http://schemas.microsoft.com/office/drawing/2014/main" id="{17D1A17C-CD35-4CA8-82DC-D7158FE97F86}"/>
              </a:ext>
            </a:extLst>
          </p:cNvPr>
          <p:cNvSpPr/>
          <p:nvPr/>
        </p:nvSpPr>
        <p:spPr>
          <a:xfrm>
            <a:off x="1095273" y="2858404"/>
            <a:ext cx="926474" cy="627748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759615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A449F244-43BC-4600-ADC3-C05DBC3D73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385107-7B9C-4F86-9730-17B865D6EA9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2CD0515-01D9-4F23-BC3E-43E8F48B30C5}"/>
              </a:ext>
            </a:extLst>
          </p:cNvPr>
          <p:cNvSpPr/>
          <p:nvPr/>
        </p:nvSpPr>
        <p:spPr>
          <a:xfrm>
            <a:off x="375436" y="3806823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C36218E2-E382-4345-8DC5-675701EB5EFB}"/>
              </a:ext>
            </a:extLst>
          </p:cNvPr>
          <p:cNvSpPr/>
          <p:nvPr/>
        </p:nvSpPr>
        <p:spPr>
          <a:xfrm>
            <a:off x="379194" y="3213098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hlinkClick r:id="rId4" action="ppaction://hlinksldjump"/>
            <a:extLst>
              <a:ext uri="{FF2B5EF4-FFF2-40B4-BE49-F238E27FC236}">
                <a16:creationId xmlns:a16="http://schemas.microsoft.com/office/drawing/2014/main" id="{0C2245F3-A88F-4CBB-B848-E8504A52CE4F}"/>
              </a:ext>
            </a:extLst>
          </p:cNvPr>
          <p:cNvSpPr/>
          <p:nvPr/>
        </p:nvSpPr>
        <p:spPr>
          <a:xfrm>
            <a:off x="375436" y="3506507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EA305C-71A5-44D5-B52E-72DE2F79533C}"/>
              </a:ext>
            </a:extLst>
          </p:cNvPr>
          <p:cNvSpPr/>
          <p:nvPr/>
        </p:nvSpPr>
        <p:spPr>
          <a:xfrm>
            <a:off x="375436" y="3806823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hlinkClick r:id="rId5" action="ppaction://hlinksldjump"/>
            <a:extLst>
              <a:ext uri="{FF2B5EF4-FFF2-40B4-BE49-F238E27FC236}">
                <a16:creationId xmlns:a16="http://schemas.microsoft.com/office/drawing/2014/main" id="{BD8019F8-966D-4F0C-964D-42164104CF82}"/>
              </a:ext>
            </a:extLst>
          </p:cNvPr>
          <p:cNvSpPr/>
          <p:nvPr/>
        </p:nvSpPr>
        <p:spPr>
          <a:xfrm>
            <a:off x="6853134" y="5628632"/>
            <a:ext cx="1175129" cy="3191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hlinkClick r:id="rId6" action="ppaction://hlinksldjump"/>
            <a:extLst>
              <a:ext uri="{FF2B5EF4-FFF2-40B4-BE49-F238E27FC236}">
                <a16:creationId xmlns:a16="http://schemas.microsoft.com/office/drawing/2014/main" id="{A1CF9459-F036-414D-9F9C-EF0C543ED43D}"/>
              </a:ext>
            </a:extLst>
          </p:cNvPr>
          <p:cNvSpPr/>
          <p:nvPr/>
        </p:nvSpPr>
        <p:spPr>
          <a:xfrm>
            <a:off x="8288324" y="5628632"/>
            <a:ext cx="1234244" cy="319162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hlinkClick r:id="rId7" action="ppaction://hlinksldjump"/>
            <a:extLst>
              <a:ext uri="{FF2B5EF4-FFF2-40B4-BE49-F238E27FC236}">
                <a16:creationId xmlns:a16="http://schemas.microsoft.com/office/drawing/2014/main" id="{52A71931-2B55-4042-B061-0BCADB0DE4C9}"/>
              </a:ext>
            </a:extLst>
          </p:cNvPr>
          <p:cNvSpPr/>
          <p:nvPr/>
        </p:nvSpPr>
        <p:spPr>
          <a:xfrm>
            <a:off x="140544" y="595618"/>
            <a:ext cx="396352" cy="398554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hlinkClick r:id="rId8" action="ppaction://hlinksldjump"/>
            <a:extLst>
              <a:ext uri="{FF2B5EF4-FFF2-40B4-BE49-F238E27FC236}">
                <a16:creationId xmlns:a16="http://schemas.microsoft.com/office/drawing/2014/main" id="{F489002E-EEA9-4BEE-B42D-80A063224795}"/>
              </a:ext>
            </a:extLst>
          </p:cNvPr>
          <p:cNvSpPr/>
          <p:nvPr/>
        </p:nvSpPr>
        <p:spPr>
          <a:xfrm>
            <a:off x="738231" y="2866793"/>
            <a:ext cx="226503" cy="220036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C64425-0EDE-484C-9D06-FD1674970C65}"/>
              </a:ext>
            </a:extLst>
          </p:cNvPr>
          <p:cNvSpPr txBox="1"/>
          <p:nvPr/>
        </p:nvSpPr>
        <p:spPr>
          <a:xfrm>
            <a:off x="4630057" y="1582057"/>
            <a:ext cx="489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태스크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7C4E322-7B5F-4FEF-83A1-D183226FCFF0}"/>
              </a:ext>
            </a:extLst>
          </p:cNvPr>
          <p:cNvSpPr txBox="1"/>
          <p:nvPr/>
        </p:nvSpPr>
        <p:spPr>
          <a:xfrm>
            <a:off x="4630057" y="2132019"/>
            <a:ext cx="489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2020/01/01	</a:t>
            </a: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FB7EC85-BB72-43CF-B899-81D26D8173A8}"/>
              </a:ext>
            </a:extLst>
          </p:cNvPr>
          <p:cNvSpPr txBox="1"/>
          <p:nvPr/>
        </p:nvSpPr>
        <p:spPr>
          <a:xfrm>
            <a:off x="4630057" y="2599090"/>
            <a:ext cx="489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</a:t>
            </a:r>
            <a:endParaRPr lang="ko-KR" altLang="en-US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5FD779B-BD44-4F76-8D40-24F263DD9184}"/>
              </a:ext>
            </a:extLst>
          </p:cNvPr>
          <p:cNvSpPr txBox="1"/>
          <p:nvPr/>
        </p:nvSpPr>
        <p:spPr>
          <a:xfrm>
            <a:off x="4630056" y="3097469"/>
            <a:ext cx="489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철수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B60042F-204A-4D5D-87AA-686A63D0E863}"/>
              </a:ext>
            </a:extLst>
          </p:cNvPr>
          <p:cNvSpPr txBox="1"/>
          <p:nvPr/>
        </p:nvSpPr>
        <p:spPr>
          <a:xfrm>
            <a:off x="4630055" y="3680005"/>
            <a:ext cx="48925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태스크 </a:t>
            </a:r>
            <a:r>
              <a:rPr lang="en-US" altLang="ko-KR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3 </a:t>
            </a:r>
            <a:r>
              <a:rPr lang="ko-KR" altLang="en-US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1260300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2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803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8" grpId="0"/>
      <p:bldP spid="29" grpId="0"/>
      <p:bldP spid="30" grpId="0"/>
      <p:bldP spid="3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62B1F2-E34F-49C4-A13C-81272252AB2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55385"/>
            <a:ext cx="12191998" cy="5947228"/>
          </a:xfrm>
          <a:prstGeom prst="rect">
            <a:avLst/>
          </a:prstGeom>
        </p:spPr>
      </p:pic>
      <p:sp>
        <p:nvSpPr>
          <p:cNvPr id="12" name="직사각형 11">
            <a:hlinkClick r:id="rId3" action="ppaction://hlinksldjump"/>
            <a:extLst>
              <a:ext uri="{FF2B5EF4-FFF2-40B4-BE49-F238E27FC236}">
                <a16:creationId xmlns:a16="http://schemas.microsoft.com/office/drawing/2014/main" id="{406F6169-7B6D-4410-AD66-C2FD4A7FA504}"/>
              </a:ext>
            </a:extLst>
          </p:cNvPr>
          <p:cNvSpPr/>
          <p:nvPr/>
        </p:nvSpPr>
        <p:spPr>
          <a:xfrm>
            <a:off x="1095273" y="2858404"/>
            <a:ext cx="926474" cy="22003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530353-7FA7-4AE6-BA23-AB6172A76005}"/>
              </a:ext>
            </a:extLst>
          </p:cNvPr>
          <p:cNvSpPr/>
          <p:nvPr/>
        </p:nvSpPr>
        <p:spPr>
          <a:xfrm>
            <a:off x="379194" y="3213098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hlinkClick r:id="rId4" action="ppaction://hlinksldjump"/>
            <a:extLst>
              <a:ext uri="{FF2B5EF4-FFF2-40B4-BE49-F238E27FC236}">
                <a16:creationId xmlns:a16="http://schemas.microsoft.com/office/drawing/2014/main" id="{6C303A4A-0339-4912-8985-E572D309A1EC}"/>
              </a:ext>
            </a:extLst>
          </p:cNvPr>
          <p:cNvSpPr/>
          <p:nvPr/>
        </p:nvSpPr>
        <p:spPr>
          <a:xfrm>
            <a:off x="375436" y="3506507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9F12E9E-7C16-478A-81BD-FF75F13E78C4}"/>
              </a:ext>
            </a:extLst>
          </p:cNvPr>
          <p:cNvSpPr/>
          <p:nvPr/>
        </p:nvSpPr>
        <p:spPr>
          <a:xfrm>
            <a:off x="375436" y="3806823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hlinkClick r:id="rId5" action="ppaction://hlinksldjump"/>
            <a:extLst>
              <a:ext uri="{FF2B5EF4-FFF2-40B4-BE49-F238E27FC236}">
                <a16:creationId xmlns:a16="http://schemas.microsoft.com/office/drawing/2014/main" id="{CF16CEBE-8496-4D32-85B0-6BCD1E2A8B04}"/>
              </a:ext>
            </a:extLst>
          </p:cNvPr>
          <p:cNvSpPr/>
          <p:nvPr/>
        </p:nvSpPr>
        <p:spPr>
          <a:xfrm>
            <a:off x="140544" y="595618"/>
            <a:ext cx="396352" cy="398554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hlinkClick r:id="rId6" action="ppaction://hlinksldjump"/>
            <a:extLst>
              <a:ext uri="{FF2B5EF4-FFF2-40B4-BE49-F238E27FC236}">
                <a16:creationId xmlns:a16="http://schemas.microsoft.com/office/drawing/2014/main" id="{E89964F1-9BE8-4169-B131-514CF17F4955}"/>
              </a:ext>
            </a:extLst>
          </p:cNvPr>
          <p:cNvSpPr/>
          <p:nvPr/>
        </p:nvSpPr>
        <p:spPr>
          <a:xfrm>
            <a:off x="738231" y="2866793"/>
            <a:ext cx="226503" cy="220036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4458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스크린샷이(가) 표시된 사진&#10;&#10;자동 생성된 설명">
            <a:extLst>
              <a:ext uri="{FF2B5EF4-FFF2-40B4-BE49-F238E27FC236}">
                <a16:creationId xmlns:a16="http://schemas.microsoft.com/office/drawing/2014/main" id="{321FDF24-30DF-41AA-BCCC-753C9748DD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5C690097-5EE0-4088-AE10-68005A5E108F}"/>
              </a:ext>
            </a:extLst>
          </p:cNvPr>
          <p:cNvSpPr/>
          <p:nvPr/>
        </p:nvSpPr>
        <p:spPr>
          <a:xfrm>
            <a:off x="375436" y="3806823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3E7D9C5-A990-423C-B76F-EBF4D5EFC650}"/>
              </a:ext>
            </a:extLst>
          </p:cNvPr>
          <p:cNvSpPr/>
          <p:nvPr/>
        </p:nvSpPr>
        <p:spPr>
          <a:xfrm>
            <a:off x="1095273" y="2858404"/>
            <a:ext cx="926474" cy="22003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005FDCC-12B0-4E00-8F96-45E6682E1AF6}"/>
              </a:ext>
            </a:extLst>
          </p:cNvPr>
          <p:cNvSpPr/>
          <p:nvPr/>
        </p:nvSpPr>
        <p:spPr>
          <a:xfrm>
            <a:off x="379194" y="3213098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4BCB6CF-5997-40CE-921D-DC58A6062E5B}"/>
              </a:ext>
            </a:extLst>
          </p:cNvPr>
          <p:cNvSpPr/>
          <p:nvPr/>
        </p:nvSpPr>
        <p:spPr>
          <a:xfrm>
            <a:off x="388529" y="3442427"/>
            <a:ext cx="786876" cy="22003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5783F24-26DE-47E4-B135-556D8CE9F0D7}"/>
              </a:ext>
            </a:extLst>
          </p:cNvPr>
          <p:cNvSpPr/>
          <p:nvPr/>
        </p:nvSpPr>
        <p:spPr>
          <a:xfrm>
            <a:off x="375436" y="3745539"/>
            <a:ext cx="786876" cy="22003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A89C80D-77DE-4314-8D29-BF1C0F1D7909}"/>
              </a:ext>
            </a:extLst>
          </p:cNvPr>
          <p:cNvSpPr/>
          <p:nvPr/>
        </p:nvSpPr>
        <p:spPr>
          <a:xfrm>
            <a:off x="8807769" y="3525503"/>
            <a:ext cx="1426799" cy="3586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C2D8459-EB33-4359-8827-C67C4FAF064C}"/>
              </a:ext>
            </a:extLst>
          </p:cNvPr>
          <p:cNvSpPr/>
          <p:nvPr/>
        </p:nvSpPr>
        <p:spPr>
          <a:xfrm>
            <a:off x="10338687" y="3525503"/>
            <a:ext cx="1426799" cy="3586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D6A431-91C8-48BD-9D7F-DCC7F38C6C1D}"/>
              </a:ext>
            </a:extLst>
          </p:cNvPr>
          <p:cNvSpPr/>
          <p:nvPr/>
        </p:nvSpPr>
        <p:spPr>
          <a:xfrm>
            <a:off x="3234610" y="5872294"/>
            <a:ext cx="7754968" cy="41944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68A588-DC34-4DCD-9EC0-97E6B4CE57BD}"/>
              </a:ext>
            </a:extLst>
          </p:cNvPr>
          <p:cNvSpPr/>
          <p:nvPr/>
        </p:nvSpPr>
        <p:spPr>
          <a:xfrm>
            <a:off x="11476139" y="5872293"/>
            <a:ext cx="571850" cy="419449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DC4E6DC-231F-4AD2-82D7-A9135AECD4CF}"/>
              </a:ext>
            </a:extLst>
          </p:cNvPr>
          <p:cNvSpPr/>
          <p:nvPr/>
        </p:nvSpPr>
        <p:spPr>
          <a:xfrm>
            <a:off x="11316749" y="1006992"/>
            <a:ext cx="159390" cy="21780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hlinkClick r:id="rId3" action="ppaction://hlinksldjump"/>
            <a:extLst>
              <a:ext uri="{FF2B5EF4-FFF2-40B4-BE49-F238E27FC236}">
                <a16:creationId xmlns:a16="http://schemas.microsoft.com/office/drawing/2014/main" id="{76C526B8-2193-4D27-A3C3-9C3CBD70F5F9}"/>
              </a:ext>
            </a:extLst>
          </p:cNvPr>
          <p:cNvSpPr/>
          <p:nvPr/>
        </p:nvSpPr>
        <p:spPr>
          <a:xfrm>
            <a:off x="4221060" y="522020"/>
            <a:ext cx="459997" cy="398554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hlinkClick r:id="rId4" action="ppaction://hlinksldjump"/>
            <a:extLst>
              <a:ext uri="{FF2B5EF4-FFF2-40B4-BE49-F238E27FC236}">
                <a16:creationId xmlns:a16="http://schemas.microsoft.com/office/drawing/2014/main" id="{06AE8DF0-F894-43DD-94C3-B50AD66010A9}"/>
              </a:ext>
            </a:extLst>
          </p:cNvPr>
          <p:cNvSpPr/>
          <p:nvPr/>
        </p:nvSpPr>
        <p:spPr>
          <a:xfrm>
            <a:off x="140544" y="595618"/>
            <a:ext cx="396352" cy="398554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hlinkClick r:id="rId5" action="ppaction://hlinksldjump"/>
            <a:extLst>
              <a:ext uri="{FF2B5EF4-FFF2-40B4-BE49-F238E27FC236}">
                <a16:creationId xmlns:a16="http://schemas.microsoft.com/office/drawing/2014/main" id="{6E24FF05-A121-4690-9578-D9D938009F95}"/>
              </a:ext>
            </a:extLst>
          </p:cNvPr>
          <p:cNvSpPr/>
          <p:nvPr/>
        </p:nvSpPr>
        <p:spPr>
          <a:xfrm>
            <a:off x="738231" y="2866793"/>
            <a:ext cx="226503" cy="220036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6271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1DD3F0DE-EB04-46E0-8BE0-1F731BB99A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B98C460-2CA5-40AC-B8EA-20ECC63F13A2}"/>
              </a:ext>
            </a:extLst>
          </p:cNvPr>
          <p:cNvSpPr/>
          <p:nvPr/>
        </p:nvSpPr>
        <p:spPr>
          <a:xfrm>
            <a:off x="375436" y="3806823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0E4C446-A7C2-4CE0-B670-B46C3E9F803B}"/>
              </a:ext>
            </a:extLst>
          </p:cNvPr>
          <p:cNvSpPr/>
          <p:nvPr/>
        </p:nvSpPr>
        <p:spPr>
          <a:xfrm>
            <a:off x="1095273" y="2858404"/>
            <a:ext cx="926474" cy="22003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B76B076-EFF8-441A-B402-60808F42C60C}"/>
              </a:ext>
            </a:extLst>
          </p:cNvPr>
          <p:cNvSpPr/>
          <p:nvPr/>
        </p:nvSpPr>
        <p:spPr>
          <a:xfrm>
            <a:off x="379194" y="3213098"/>
            <a:ext cx="786876" cy="158751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DA5DF04-19A0-4F7C-A63A-5C9633E3AF49}"/>
              </a:ext>
            </a:extLst>
          </p:cNvPr>
          <p:cNvSpPr/>
          <p:nvPr/>
        </p:nvSpPr>
        <p:spPr>
          <a:xfrm>
            <a:off x="388529" y="3442427"/>
            <a:ext cx="786876" cy="22003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1F2E081-F6CB-4524-B52B-CEC55F1FEE18}"/>
              </a:ext>
            </a:extLst>
          </p:cNvPr>
          <p:cNvSpPr/>
          <p:nvPr/>
        </p:nvSpPr>
        <p:spPr>
          <a:xfrm>
            <a:off x="375436" y="3745539"/>
            <a:ext cx="786876" cy="220036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hlinkClick r:id="rId3" action="ppaction://hlinksldjump"/>
            <a:extLst>
              <a:ext uri="{FF2B5EF4-FFF2-40B4-BE49-F238E27FC236}">
                <a16:creationId xmlns:a16="http://schemas.microsoft.com/office/drawing/2014/main" id="{795C4425-619E-49AF-A856-FEF1A3922554}"/>
              </a:ext>
            </a:extLst>
          </p:cNvPr>
          <p:cNvSpPr/>
          <p:nvPr/>
        </p:nvSpPr>
        <p:spPr>
          <a:xfrm>
            <a:off x="140544" y="595618"/>
            <a:ext cx="396352" cy="398554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hlinkClick r:id="rId4" action="ppaction://hlinksldjump"/>
            <a:extLst>
              <a:ext uri="{FF2B5EF4-FFF2-40B4-BE49-F238E27FC236}">
                <a16:creationId xmlns:a16="http://schemas.microsoft.com/office/drawing/2014/main" id="{90663B54-6E37-4957-A847-BD986B0A387B}"/>
              </a:ext>
            </a:extLst>
          </p:cNvPr>
          <p:cNvSpPr/>
          <p:nvPr/>
        </p:nvSpPr>
        <p:spPr>
          <a:xfrm>
            <a:off x="738231" y="2866793"/>
            <a:ext cx="226503" cy="220036"/>
          </a:xfrm>
          <a:prstGeom prst="ellipse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965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594F15-5BAF-45FC-B5F1-E01AC0EE669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518910-B666-455D-878D-AE649D45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45DFEC5-9F6A-4C4B-A934-6428F5073BD7}"/>
                </a:ext>
              </a:extLst>
            </p:cNvPr>
            <p:cNvSpPr/>
            <p:nvPr/>
          </p:nvSpPr>
          <p:spPr>
            <a:xfrm>
              <a:off x="2298700" y="1828800"/>
              <a:ext cx="41783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166D2C1-2555-4AF4-BC38-8FA7A4EAC8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39" y="0"/>
            <a:ext cx="4293322" cy="6858000"/>
          </a:xfrm>
          <a:prstGeom prst="rect">
            <a:avLst/>
          </a:prstGeom>
        </p:spPr>
      </p:pic>
      <p:pic>
        <p:nvPicPr>
          <p:cNvPr id="12" name="그림 11">
            <a:hlinkClick r:id="rId5" action="ppaction://hlinksldjump"/>
            <a:extLst>
              <a:ext uri="{FF2B5EF4-FFF2-40B4-BE49-F238E27FC236}">
                <a16:creationId xmlns:a16="http://schemas.microsoft.com/office/drawing/2014/main" id="{FE5EA6D4-DDBB-48F7-9005-2CCC7EBEDAF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9" name="그림 8">
            <a:hlinkClick r:id="rId7" action="ppaction://hlinksldjump"/>
            <a:extLst>
              <a:ext uri="{FF2B5EF4-FFF2-40B4-BE49-F238E27FC236}">
                <a16:creationId xmlns:a16="http://schemas.microsoft.com/office/drawing/2014/main" id="{720471EA-13B2-4885-AF50-DAE31F411162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54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594F15-5BAF-45FC-B5F1-E01AC0EE669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518910-B666-455D-878D-AE649D45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45DFEC5-9F6A-4C4B-A934-6428F5073BD7}"/>
                </a:ext>
              </a:extLst>
            </p:cNvPr>
            <p:cNvSpPr/>
            <p:nvPr/>
          </p:nvSpPr>
          <p:spPr>
            <a:xfrm>
              <a:off x="2298700" y="1828800"/>
              <a:ext cx="41783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56BA5BEB-CB80-4D39-8D94-26B1433A198B}"/>
              </a:ext>
            </a:extLst>
          </p:cNvPr>
          <p:cNvGrpSpPr/>
          <p:nvPr/>
        </p:nvGrpSpPr>
        <p:grpSpPr>
          <a:xfrm>
            <a:off x="3949339" y="0"/>
            <a:ext cx="4293322" cy="6858000"/>
            <a:chOff x="3949339" y="0"/>
            <a:chExt cx="4293322" cy="6858000"/>
          </a:xfrm>
        </p:grpSpPr>
        <p:pic>
          <p:nvPicPr>
            <p:cNvPr id="5" name="그림 4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3166D2C1-2555-4AF4-BC38-8FA7A4EAC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339" y="0"/>
              <a:ext cx="4293322" cy="6858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A52CCF2-F9A8-4DE9-B172-AA4B8179E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7531" y="3428999"/>
              <a:ext cx="3976937" cy="3253102"/>
            </a:xfrm>
            <a:prstGeom prst="rect">
              <a:avLst/>
            </a:prstGeom>
          </p:spPr>
        </p:pic>
      </p:grpSp>
      <p:pic>
        <p:nvPicPr>
          <p:cNvPr id="20" name="그림 19">
            <a:hlinkClick r:id="rId6" action="ppaction://hlinksldjump"/>
            <a:extLst>
              <a:ext uri="{FF2B5EF4-FFF2-40B4-BE49-F238E27FC236}">
                <a16:creationId xmlns:a16="http://schemas.microsoft.com/office/drawing/2014/main" id="{A5B5A9B3-3C43-4799-8347-BD13D0B553A8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2" name="그림 11">
            <a:hlinkClick r:id="rId8" action="ppaction://hlinksldjump"/>
            <a:extLst>
              <a:ext uri="{FF2B5EF4-FFF2-40B4-BE49-F238E27FC236}">
                <a16:creationId xmlns:a16="http://schemas.microsoft.com/office/drawing/2014/main" id="{F18582BA-55E0-4A4D-AD67-97FCE1513D9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25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681090" cy="660429"/>
            <a:chOff x="1188881" y="351819"/>
            <a:chExt cx="4681090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001 THIS ABLE</a:t>
              </a:r>
              <a:endParaRPr lang="ko-KR" altLang="en-US" sz="1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681090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THIS ABLE 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개발 이유 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(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장애 인구수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)</a:t>
              </a:r>
              <a:endParaRPr lang="ko-KR" altLang="en-US" sz="2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id="{1D2D9363-27A3-CF4D-A730-EDFE283BAE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5566376"/>
              </p:ext>
            </p:extLst>
          </p:nvPr>
        </p:nvGraphicFramePr>
        <p:xfrm>
          <a:off x="1188882" y="1320484"/>
          <a:ext cx="4693304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6" name="직선 연결선 22">
            <a:extLst>
              <a:ext uri="{FF2B5EF4-FFF2-40B4-BE49-F238E27FC236}">
                <a16:creationId xmlns:a16="http://schemas.microsoft.com/office/drawing/2014/main" id="{FD15918D-9FE0-364D-B888-7FD3B440F42B}"/>
              </a:ext>
            </a:extLst>
          </p:cNvPr>
          <p:cNvCxnSpPr/>
          <p:nvPr/>
        </p:nvCxnSpPr>
        <p:spPr>
          <a:xfrm>
            <a:off x="6232096" y="1654236"/>
            <a:ext cx="0" cy="4019107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29729B3E-465C-794A-8C7B-53AF7B5BA1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8792970"/>
              </p:ext>
            </p:extLst>
          </p:nvPr>
        </p:nvGraphicFramePr>
        <p:xfrm>
          <a:off x="6232096" y="1322868"/>
          <a:ext cx="5959904" cy="4350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86FC5A-943C-E842-806F-C90E0564996D}"/>
              </a:ext>
            </a:extLst>
          </p:cNvPr>
          <p:cNvSpPr/>
          <p:nvPr/>
        </p:nvSpPr>
        <p:spPr>
          <a:xfrm>
            <a:off x="1188881" y="9711"/>
            <a:ext cx="8844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자료 출처 </a:t>
            </a:r>
            <a:r>
              <a:rPr lang="en-US" altLang="ko-KR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: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 대한민국 통계청</a:t>
            </a:r>
          </a:p>
        </p:txBody>
      </p:sp>
    </p:spTree>
    <p:extLst>
      <p:ext uri="{BB962C8B-B14F-4D97-AF65-F5344CB8AC3E}">
        <p14:creationId xmlns:p14="http://schemas.microsoft.com/office/powerpoint/2010/main" val="39536274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594F15-5BAF-45FC-B5F1-E01AC0EE6691}"/>
              </a:ext>
            </a:extLst>
          </p:cNvPr>
          <p:cNvGrpSpPr/>
          <p:nvPr/>
        </p:nvGrpSpPr>
        <p:grpSpPr>
          <a:xfrm>
            <a:off x="0" y="455385"/>
            <a:ext cx="12192000" cy="5947229"/>
            <a:chOff x="0" y="455385"/>
            <a:chExt cx="12192000" cy="594722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A518910-B666-455D-878D-AE649D457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55385"/>
              <a:ext cx="12192000" cy="594722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45DFEC5-9F6A-4C4B-A934-6428F5073BD7}"/>
                </a:ext>
              </a:extLst>
            </p:cNvPr>
            <p:cNvSpPr/>
            <p:nvPr/>
          </p:nvSpPr>
          <p:spPr>
            <a:xfrm>
              <a:off x="2298700" y="1828800"/>
              <a:ext cx="4178300" cy="3581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3166D2C1-2555-4AF4-BC38-8FA7A4EAC8E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339" y="0"/>
            <a:ext cx="4293322" cy="6858000"/>
          </a:xfrm>
          <a:prstGeom prst="rect">
            <a:avLst/>
          </a:prstGeom>
        </p:spPr>
      </p:pic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C679B7F7-51FC-4044-8B08-79EAD6E2D0E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" b="1"/>
          <a:stretch/>
        </p:blipFill>
        <p:spPr>
          <a:xfrm>
            <a:off x="3946245" y="0"/>
            <a:ext cx="4299510" cy="68389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E20BA4-44B5-4B02-8980-15CF7445D3E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4029" y="2260306"/>
            <a:ext cx="2481572" cy="5176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0EE222-8EE2-4C36-A023-272FD79203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9307" y="1450840"/>
            <a:ext cx="1925238" cy="517662"/>
          </a:xfrm>
          <a:prstGeom prst="rect">
            <a:avLst/>
          </a:prstGeom>
        </p:spPr>
      </p:pic>
      <p:pic>
        <p:nvPicPr>
          <p:cNvPr id="16" name="그림 15">
            <a:hlinkClick r:id="rId9" action="ppaction://hlinksldjump"/>
            <a:extLst>
              <a:ext uri="{FF2B5EF4-FFF2-40B4-BE49-F238E27FC236}">
                <a16:creationId xmlns:a16="http://schemas.microsoft.com/office/drawing/2014/main" id="{32D6B006-9497-47B4-9526-32BC90B5A89C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14" name="그림 13">
            <a:hlinkClick r:id="rId11" action="ppaction://hlinksldjump"/>
            <a:extLst>
              <a:ext uri="{FF2B5EF4-FFF2-40B4-BE49-F238E27FC236}">
                <a16:creationId xmlns:a16="http://schemas.microsoft.com/office/drawing/2014/main" id="{A55F1CD4-70C1-4E35-9294-374D9AF5E724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99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 vol="100000"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oi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5EBB3329-0A86-47D3-A204-3DAF4D78E657}"/>
              </a:ext>
            </a:extLst>
          </p:cNvPr>
          <p:cNvSpPr/>
          <p:nvPr/>
        </p:nvSpPr>
        <p:spPr>
          <a:xfrm>
            <a:off x="2152650" y="1962150"/>
            <a:ext cx="4648200" cy="2743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AC3B5F8-1733-4762-BA4C-7D2CC8983E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15" name="그림 14">
            <a:hlinkClick r:id="rId4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6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3" name="그림 2">
            <a:hlinkClick r:id="rId8" action="ppaction://hlinksldjump"/>
            <a:extLst>
              <a:ext uri="{FF2B5EF4-FFF2-40B4-BE49-F238E27FC236}">
                <a16:creationId xmlns:a16="http://schemas.microsoft.com/office/drawing/2014/main" id="{1F870F9C-A2E6-4644-AF36-1476188D6A1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pic>
        <p:nvPicPr>
          <p:cNvPr id="9" name="그림 8" descr="클립아트이(가) 표시된 사진&#10;&#10;자동 생성된 설명">
            <a:hlinkClick r:id="rId10" action="ppaction://hlinksldjump"/>
            <a:extLst>
              <a:ext uri="{FF2B5EF4-FFF2-40B4-BE49-F238E27FC236}">
                <a16:creationId xmlns:a16="http://schemas.microsoft.com/office/drawing/2014/main" id="{712537DE-F04E-486C-BB55-EB27026519C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700" y="2151392"/>
            <a:ext cx="473075" cy="139798"/>
          </a:xfrm>
          <a:prstGeom prst="rect">
            <a:avLst/>
          </a:prstGeom>
        </p:spPr>
      </p:pic>
      <p:pic>
        <p:nvPicPr>
          <p:cNvPr id="16" name="그림 15">
            <a:hlinkClick r:id="rId12" action="ppaction://hlinksldjump"/>
            <a:extLst>
              <a:ext uri="{FF2B5EF4-FFF2-40B4-BE49-F238E27FC236}">
                <a16:creationId xmlns:a16="http://schemas.microsoft.com/office/drawing/2014/main" id="{4142A2EE-D8AC-4BBF-BB8A-C8006CEA671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4898" y="4214792"/>
            <a:ext cx="2343151" cy="389324"/>
          </a:xfrm>
          <a:prstGeom prst="rect">
            <a:avLst/>
          </a:prstGeom>
        </p:spPr>
      </p:pic>
      <p:pic>
        <p:nvPicPr>
          <p:cNvPr id="18" name="그림 17">
            <a:hlinkClick r:id="rId14" action="ppaction://hlinksldjump"/>
            <a:extLst>
              <a:ext uri="{FF2B5EF4-FFF2-40B4-BE49-F238E27FC236}">
                <a16:creationId xmlns:a16="http://schemas.microsoft.com/office/drawing/2014/main" id="{12515BD9-39EA-48B7-BF2C-1F54C8086B8B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1249" y="4679950"/>
            <a:ext cx="679452" cy="1704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E08110C2-2B4F-4E37-B1C7-F85BFD4772A3}"/>
              </a:ext>
            </a:extLst>
          </p:cNvPr>
          <p:cNvSpPr/>
          <p:nvPr/>
        </p:nvSpPr>
        <p:spPr>
          <a:xfrm>
            <a:off x="1549398" y="5991224"/>
            <a:ext cx="7556502" cy="695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hlinkClick r:id="rId16" action="ppaction://hlinksldjump"/>
            <a:extLst>
              <a:ext uri="{FF2B5EF4-FFF2-40B4-BE49-F238E27FC236}">
                <a16:creationId xmlns:a16="http://schemas.microsoft.com/office/drawing/2014/main" id="{71BA4210-F8D7-4227-B14B-D765244F1120}"/>
              </a:ext>
            </a:extLst>
          </p:cNvPr>
          <p:cNvSpPr/>
          <p:nvPr/>
        </p:nvSpPr>
        <p:spPr>
          <a:xfrm>
            <a:off x="779489" y="747208"/>
            <a:ext cx="1678898" cy="422025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C4A08B-FCFB-4421-ACC8-5B1EB089875F}"/>
              </a:ext>
            </a:extLst>
          </p:cNvPr>
          <p:cNvSpPr txBox="1"/>
          <p:nvPr/>
        </p:nvSpPr>
        <p:spPr>
          <a:xfrm>
            <a:off x="4870173" y="2699738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 err="1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chaehyun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37F620-6449-4345-9492-BA0686D379AF}"/>
              </a:ext>
            </a:extLst>
          </p:cNvPr>
          <p:cNvSpPr txBox="1"/>
          <p:nvPr/>
        </p:nvSpPr>
        <p:spPr>
          <a:xfrm>
            <a:off x="4866822" y="3272572"/>
            <a:ext cx="2393595" cy="2154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800" dirty="0">
                <a:latin typeface="AppleSDGothicNeoR00" panose="02000503000000000000" pitchFamily="2" charset="-127"/>
                <a:ea typeface="AppleSDGothicNeoR00" panose="02000503000000000000" pitchFamily="2" charset="-127"/>
              </a:rPr>
              <a:t>**********</a:t>
            </a:r>
            <a:endParaRPr lang="ko-KR" altLang="en-US" sz="800" dirty="0">
              <a:latin typeface="AppleSDGothicNeoR00" panose="02000503000000000000" pitchFamily="2" charset="-127"/>
              <a:ea typeface="AppleSDGothicNeoR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19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9A518910-B666-455D-878D-AE649D4576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5385"/>
            <a:ext cx="12192000" cy="5947229"/>
          </a:xfrm>
          <a:prstGeom prst="rect">
            <a:avLst/>
          </a:prstGeom>
        </p:spPr>
      </p:pic>
      <p:pic>
        <p:nvPicPr>
          <p:cNvPr id="15" name="그림 14">
            <a:hlinkClick r:id="rId3" action="ppaction://hlinksldjump"/>
            <a:extLst>
              <a:ext uri="{FF2B5EF4-FFF2-40B4-BE49-F238E27FC236}">
                <a16:creationId xmlns:a16="http://schemas.microsoft.com/office/drawing/2014/main" id="{07C02B36-F572-4315-B448-D7470A81CC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21312" r="8545" b="19906"/>
          <a:stretch/>
        </p:blipFill>
        <p:spPr>
          <a:xfrm>
            <a:off x="9348786" y="747208"/>
            <a:ext cx="885827" cy="312448"/>
          </a:xfrm>
          <a:prstGeom prst="rect">
            <a:avLst/>
          </a:prstGeom>
        </p:spPr>
      </p:pic>
      <p:pic>
        <p:nvPicPr>
          <p:cNvPr id="21" name="그림 20">
            <a:hlinkClick r:id="rId5" action="ppaction://hlinksldjump"/>
            <a:extLst>
              <a:ext uri="{FF2B5EF4-FFF2-40B4-BE49-F238E27FC236}">
                <a16:creationId xmlns:a16="http://schemas.microsoft.com/office/drawing/2014/main" id="{8A4F95C2-7058-491B-847A-C995C54A292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" t="4425" r="1938"/>
          <a:stretch/>
        </p:blipFill>
        <p:spPr>
          <a:xfrm>
            <a:off x="9605962" y="5991224"/>
            <a:ext cx="2443163" cy="411389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AAB5C99-1BA6-40B0-9F9F-6FC4F462F5C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4" t="18584" r="5612" b="15338"/>
          <a:stretch/>
        </p:blipFill>
        <p:spPr>
          <a:xfrm>
            <a:off x="5424487" y="4119564"/>
            <a:ext cx="1338263" cy="457200"/>
          </a:xfrm>
          <a:prstGeom prst="rect">
            <a:avLst/>
          </a:prstGeom>
        </p:spPr>
      </p:pic>
      <p:pic>
        <p:nvPicPr>
          <p:cNvPr id="7" name="그림 6">
            <a:hlinkClick r:id="rId8" action="ppaction://hlinksldjump"/>
            <a:extLst>
              <a:ext uri="{FF2B5EF4-FFF2-40B4-BE49-F238E27FC236}">
                <a16:creationId xmlns:a16="http://schemas.microsoft.com/office/drawing/2014/main" id="{82539051-F4BB-4B7F-81C8-87187E1E48C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9" t="14902" r="9036" b="13092"/>
          <a:stretch/>
        </p:blipFill>
        <p:spPr>
          <a:xfrm>
            <a:off x="10963275" y="785813"/>
            <a:ext cx="631032" cy="20955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5F242-DC42-47AD-929E-703D2B82519C}"/>
              </a:ext>
            </a:extLst>
          </p:cNvPr>
          <p:cNvSpPr/>
          <p:nvPr/>
        </p:nvSpPr>
        <p:spPr>
          <a:xfrm>
            <a:off x="0" y="455385"/>
            <a:ext cx="12191999" cy="5947227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7052C3-021F-4C02-A009-1FAC3F3E429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id="{8C3D4FD1-E071-403A-AEC7-AEF51D3D36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35" y="571857"/>
            <a:ext cx="10158730" cy="5714286"/>
          </a:xfrm>
          <a:prstGeom prst="rect">
            <a:avLst/>
          </a:prstGeom>
        </p:spPr>
      </p:pic>
      <p:sp>
        <p:nvSpPr>
          <p:cNvPr id="16" name="직사각형 15">
            <a:hlinkClick r:id="rId12" action="ppaction://hlinksldjump"/>
            <a:extLst>
              <a:ext uri="{FF2B5EF4-FFF2-40B4-BE49-F238E27FC236}">
                <a16:creationId xmlns:a16="http://schemas.microsoft.com/office/drawing/2014/main" id="{85D4FCCB-D5EC-48A0-A818-0EF95877178A}"/>
              </a:ext>
            </a:extLst>
          </p:cNvPr>
          <p:cNvSpPr/>
          <p:nvPr/>
        </p:nvSpPr>
        <p:spPr>
          <a:xfrm>
            <a:off x="3721099" y="3777747"/>
            <a:ext cx="2286000" cy="7239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hlinkClick r:id="rId8" action="ppaction://hlinksldjump"/>
            <a:extLst>
              <a:ext uri="{FF2B5EF4-FFF2-40B4-BE49-F238E27FC236}">
                <a16:creationId xmlns:a16="http://schemas.microsoft.com/office/drawing/2014/main" id="{D033F10E-F21A-47D3-B236-376A69C3B935}"/>
              </a:ext>
            </a:extLst>
          </p:cNvPr>
          <p:cNvSpPr/>
          <p:nvPr/>
        </p:nvSpPr>
        <p:spPr>
          <a:xfrm>
            <a:off x="6032500" y="3777747"/>
            <a:ext cx="2286000" cy="723900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181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89352" y="2285885"/>
            <a:ext cx="20954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b="1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006</a:t>
            </a:r>
            <a:endParaRPr lang="ko-KR" altLang="en-US" sz="7200" b="1" dirty="0">
              <a:solidFill>
                <a:schemeClr val="bg2">
                  <a:lumMod val="25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34" y="3549402"/>
            <a:ext cx="2922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150" dirty="0">
                <a:solidFill>
                  <a:schemeClr val="bg2">
                    <a:lumMod val="25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프로젝트 마무리</a:t>
            </a:r>
          </a:p>
        </p:txBody>
      </p:sp>
      <p:cxnSp>
        <p:nvCxnSpPr>
          <p:cNvPr id="18" name="직선 연결선 17"/>
          <p:cNvCxnSpPr/>
          <p:nvPr/>
        </p:nvCxnSpPr>
        <p:spPr>
          <a:xfrm>
            <a:off x="489352" y="3392488"/>
            <a:ext cx="6974704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이등변 삼각형 10"/>
          <p:cNvSpPr/>
          <p:nvPr/>
        </p:nvSpPr>
        <p:spPr>
          <a:xfrm>
            <a:off x="6688067" y="919927"/>
            <a:ext cx="3334365" cy="4594205"/>
          </a:xfrm>
          <a:prstGeom prst="triangle">
            <a:avLst/>
          </a:prstGeom>
          <a:solidFill>
            <a:srgbClr val="F2AC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>
            <a:off x="8552835" y="919927"/>
            <a:ext cx="3334365" cy="4594205"/>
          </a:xfrm>
          <a:prstGeom prst="triangle">
            <a:avLst/>
          </a:prstGeom>
          <a:solidFill>
            <a:srgbClr val="B4C7D2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56542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35384" cy="660429"/>
            <a:chOff x="1188881" y="351819"/>
            <a:chExt cx="163538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5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006 </a:t>
              </a:r>
              <a:r>
                <a:rPr lang="ko-KR" altLang="en-US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마무리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6289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테스트 결과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8D099E7B-24BB-4DC4-8393-A36274E15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12" y="1488386"/>
            <a:ext cx="11367690" cy="46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2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35384" cy="660429"/>
            <a:chOff x="1188881" y="351819"/>
            <a:chExt cx="163538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5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006 </a:t>
              </a:r>
              <a:r>
                <a:rPr lang="ko-KR" altLang="en-US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마무리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1628972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테스트 결과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DB4C5E9B-87A7-8A42-BDA6-6FF8E6363478}"/>
              </a:ext>
            </a:extLst>
          </p:cNvPr>
          <p:cNvGrpSpPr/>
          <p:nvPr/>
        </p:nvGrpSpPr>
        <p:grpSpPr>
          <a:xfrm>
            <a:off x="1468544" y="2264728"/>
            <a:ext cx="9254912" cy="1796907"/>
            <a:chOff x="1468544" y="2902684"/>
            <a:chExt cx="9254912" cy="1796907"/>
          </a:xfrm>
        </p:grpSpPr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44F51733-D35E-EB4F-A132-4D0F514EF109}"/>
                </a:ext>
              </a:extLst>
            </p:cNvPr>
            <p:cNvSpPr/>
            <p:nvPr/>
          </p:nvSpPr>
          <p:spPr>
            <a:xfrm rot="2700000">
              <a:off x="1468544" y="2902689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80" name="모서리가 둥근 직사각형 79">
              <a:extLst>
                <a:ext uri="{FF2B5EF4-FFF2-40B4-BE49-F238E27FC236}">
                  <a16:creationId xmlns:a16="http://schemas.microsoft.com/office/drawing/2014/main" id="{595A02A9-86D2-8C4C-B43F-AEB9A8EB1771}"/>
                </a:ext>
              </a:extLst>
            </p:cNvPr>
            <p:cNvSpPr/>
            <p:nvPr/>
          </p:nvSpPr>
          <p:spPr>
            <a:xfrm rot="2700000">
              <a:off x="5197549" y="2902687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81" name="모서리가 둥근 직사각형 80">
              <a:extLst>
                <a:ext uri="{FF2B5EF4-FFF2-40B4-BE49-F238E27FC236}">
                  <a16:creationId xmlns:a16="http://schemas.microsoft.com/office/drawing/2014/main" id="{5B7D3E92-3F29-9E46-84A6-14A4B3F052DE}"/>
                </a:ext>
              </a:extLst>
            </p:cNvPr>
            <p:cNvSpPr/>
            <p:nvPr/>
          </p:nvSpPr>
          <p:spPr>
            <a:xfrm rot="2700000">
              <a:off x="8926554" y="2902684"/>
              <a:ext cx="1796902" cy="179690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A8A2939D-45F5-CB4B-859B-1763AC65D44A}"/>
              </a:ext>
            </a:extLst>
          </p:cNvPr>
          <p:cNvCxnSpPr/>
          <p:nvPr/>
        </p:nvCxnSpPr>
        <p:spPr>
          <a:xfrm>
            <a:off x="3790950" y="3144129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A3ADFE91-9821-1F4A-8383-CCD65E4C0D41}"/>
              </a:ext>
            </a:extLst>
          </p:cNvPr>
          <p:cNvCxnSpPr/>
          <p:nvPr/>
        </p:nvCxnSpPr>
        <p:spPr>
          <a:xfrm>
            <a:off x="7524750" y="3163179"/>
            <a:ext cx="88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>
            <a:extLst>
              <a:ext uri="{FF2B5EF4-FFF2-40B4-BE49-F238E27FC236}">
                <a16:creationId xmlns:a16="http://schemas.microsoft.com/office/drawing/2014/main" id="{3D5EDE52-8308-0248-B374-6E28B5570FEE}"/>
              </a:ext>
            </a:extLst>
          </p:cNvPr>
          <p:cNvSpPr txBox="1"/>
          <p:nvPr/>
        </p:nvSpPr>
        <p:spPr>
          <a:xfrm>
            <a:off x="8578814" y="4476031"/>
            <a:ext cx="249238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프로그램을 끄고 다시 </a:t>
            </a:r>
            <a:endParaRPr lang="en-US" altLang="ko-KR" sz="20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실행했을 때</a:t>
            </a:r>
            <a:r>
              <a:rPr lang="en-US" altLang="ko-KR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이전까지의 정보가 </a:t>
            </a:r>
            <a:endParaRPr lang="en-US" altLang="ko-KR" sz="20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남아있지 않는 </a:t>
            </a:r>
            <a:endParaRPr lang="en-US" altLang="ko-KR" sz="20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결함 발견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430B896D-B550-4744-AC26-2BA175B2A053}"/>
              </a:ext>
            </a:extLst>
          </p:cNvPr>
          <p:cNvSpPr txBox="1"/>
          <p:nvPr/>
        </p:nvSpPr>
        <p:spPr>
          <a:xfrm>
            <a:off x="1155319" y="2969832"/>
            <a:ext cx="24248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23</a:t>
            </a:r>
            <a:r>
              <a:rPr lang="ko-KR" altLang="en-US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개의 </a:t>
            </a:r>
            <a:r>
              <a:rPr lang="en-US" altLang="ko-KR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Use-Case</a:t>
            </a:r>
            <a:endParaRPr lang="ko-KR" altLang="en-US" sz="20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D19C42A-0497-DD42-AD62-44D32CC0632E}"/>
              </a:ext>
            </a:extLst>
          </p:cNvPr>
          <p:cNvSpPr txBox="1"/>
          <p:nvPr/>
        </p:nvSpPr>
        <p:spPr>
          <a:xfrm>
            <a:off x="5386428" y="2830361"/>
            <a:ext cx="141914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86</a:t>
            </a:r>
            <a:r>
              <a:rPr lang="ko-KR" altLang="en-US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가지의 </a:t>
            </a:r>
            <a:r>
              <a:rPr lang="en-US" altLang="ko-KR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Test</a:t>
            </a:r>
            <a:endParaRPr lang="ko-KR" altLang="en-US" sz="20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3B8E6CE-C03A-CE40-9567-1C56884BD682}"/>
              </a:ext>
            </a:extLst>
          </p:cNvPr>
          <p:cNvSpPr txBox="1"/>
          <p:nvPr/>
        </p:nvSpPr>
        <p:spPr>
          <a:xfrm>
            <a:off x="8633844" y="2984249"/>
            <a:ext cx="23623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08E96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</a:t>
            </a:r>
            <a:r>
              <a:rPr lang="ko-KR" altLang="en-US" sz="2000" b="1" dirty="0">
                <a:solidFill>
                  <a:srgbClr val="F08E96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개</a:t>
            </a:r>
            <a:r>
              <a:rPr lang="ko-KR" altLang="en-US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의 </a:t>
            </a:r>
            <a:r>
              <a:rPr lang="en-US" altLang="ko-KR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Fail</a:t>
            </a:r>
            <a:r>
              <a:rPr lang="ko-KR" altLang="en-US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6186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794629" cy="660429"/>
            <a:chOff x="1188881" y="351819"/>
            <a:chExt cx="3794629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5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006 </a:t>
              </a:r>
              <a:r>
                <a:rPr lang="ko-KR" altLang="en-US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마무리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79462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테스트 결과를 통해 보완한 점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223746" y="1094238"/>
            <a:ext cx="271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438120" y="1519353"/>
            <a:ext cx="2284600" cy="73866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..)</a:t>
            </a:r>
          </a:p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정보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마감일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…)</a:t>
            </a:r>
          </a:p>
          <a:p>
            <a:pPr algn="ctr"/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97820" y="2813632"/>
            <a:ext cx="3565198" cy="1681678"/>
            <a:chOff x="376254" y="2806424"/>
            <a:chExt cx="3565198" cy="1681678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430B896D-B550-4744-AC26-2BA175B2A053}"/>
                </a:ext>
              </a:extLst>
            </p:cNvPr>
            <p:cNvSpPr txBox="1"/>
            <p:nvPr/>
          </p:nvSpPr>
          <p:spPr>
            <a:xfrm>
              <a:off x="1155319" y="2969832"/>
              <a:ext cx="2424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23</a:t>
              </a:r>
              <a:r>
                <a:rPr lang="ko-KR" altLang="en-US" sz="20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개의 </a:t>
              </a:r>
              <a:r>
                <a:rPr lang="en-US" altLang="ko-KR" sz="20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Use-Case</a:t>
              </a:r>
              <a:endParaRPr lang="ko-KR" altLang="en-US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2" name="모서리가 둥근 직사각형 1"/>
            <p:cNvSpPr/>
            <p:nvPr/>
          </p:nvSpPr>
          <p:spPr>
            <a:xfrm>
              <a:off x="505446" y="2806424"/>
              <a:ext cx="3436006" cy="168167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                            </a:t>
              </a:r>
              <a:r>
                <a:rPr lang="en-US" altLang="ko-KR" sz="2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…</a:t>
              </a:r>
              <a:endParaRPr lang="ko-KR" alt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749440" y="3160189"/>
              <a:ext cx="1015525" cy="1152045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이름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사진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아이디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패스워드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659774" y="2830361"/>
              <a:ext cx="1761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정보 </a:t>
              </a:r>
              <a:r>
                <a:rPr lang="en-US" altLang="ko-KR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Class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모서리가 둥근 직사각형 23"/>
            <p:cNvSpPr/>
            <p:nvPr/>
          </p:nvSpPr>
          <p:spPr>
            <a:xfrm>
              <a:off x="2054793" y="3154748"/>
              <a:ext cx="1015525" cy="1152045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명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설명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마감일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376254" y="2829441"/>
              <a:ext cx="1761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회원정보 </a:t>
              </a:r>
              <a:r>
                <a:rPr lang="en-US" altLang="ko-KR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Class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927012" y="5050925"/>
            <a:ext cx="3436006" cy="1681678"/>
            <a:chOff x="505446" y="2806424"/>
            <a:chExt cx="3436006" cy="1681678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0B896D-B550-4744-AC26-2BA175B2A053}"/>
                </a:ext>
              </a:extLst>
            </p:cNvPr>
            <p:cNvSpPr txBox="1"/>
            <p:nvPr/>
          </p:nvSpPr>
          <p:spPr>
            <a:xfrm>
              <a:off x="1155319" y="2969832"/>
              <a:ext cx="2424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23</a:t>
              </a:r>
              <a:r>
                <a:rPr lang="ko-KR" altLang="en-US" sz="20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개의 </a:t>
              </a:r>
              <a:r>
                <a:rPr lang="en-US" altLang="ko-KR" sz="20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Use-Case</a:t>
              </a:r>
              <a:endParaRPr lang="ko-KR" altLang="en-US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505446" y="2806424"/>
              <a:ext cx="3436006" cy="168167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                           </a:t>
              </a:r>
              <a:endParaRPr lang="ko-KR" alt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749440" y="3160189"/>
              <a:ext cx="2909605" cy="1152045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 정보 객체 </a:t>
              </a:r>
              <a:r>
                <a:rPr lang="en-US" altLang="ko-KR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ArrayList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정보 객체 </a:t>
              </a:r>
              <a:r>
                <a:rPr lang="en-US" altLang="ko-KR" sz="12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ArrayList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…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277907" y="2832490"/>
              <a:ext cx="1761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전역 </a:t>
              </a:r>
              <a:r>
                <a:rPr lang="en-US" altLang="ko-KR" sz="1100" dirty="0" err="1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ArrayList</a:t>
              </a:r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관리</a:t>
              </a:r>
            </a:p>
          </p:txBody>
        </p:sp>
      </p:grpSp>
      <p:cxnSp>
        <p:nvCxnSpPr>
          <p:cNvPr id="10" name="직선 화살표 연결선 9"/>
          <p:cNvCxnSpPr>
            <a:stCxn id="4" idx="2"/>
          </p:cNvCxnSpPr>
          <p:nvPr/>
        </p:nvCxnSpPr>
        <p:spPr>
          <a:xfrm>
            <a:off x="2580420" y="2258017"/>
            <a:ext cx="0" cy="58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>
            <a:off x="2580420" y="4495310"/>
            <a:ext cx="0" cy="5840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43807" y="2381772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816166" y="4504358"/>
            <a:ext cx="1835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Class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객체들을 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전역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ArrayList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관리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539460" y="1145861"/>
            <a:ext cx="27133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보완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768296" y="1659570"/>
            <a:ext cx="2284600" cy="738664"/>
          </a:xfrm>
          <a:prstGeom prst="rect">
            <a:avLst/>
          </a:pr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정보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이메일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..)</a:t>
            </a:r>
          </a:p>
          <a:p>
            <a:pPr algn="ctr"/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정보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이름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마감일</a:t>
            </a:r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…)</a:t>
            </a:r>
          </a:p>
          <a:p>
            <a:pPr algn="ctr"/>
            <a:r>
              <a: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…</a:t>
            </a:r>
            <a:endParaRPr lang="ko-KR" altLang="en-US" sz="1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cxnSp>
        <p:nvCxnSpPr>
          <p:cNvPr id="53" name="직선 화살표 연결선 52"/>
          <p:cNvCxnSpPr>
            <a:stCxn id="40" idx="2"/>
          </p:cNvCxnSpPr>
          <p:nvPr/>
        </p:nvCxnSpPr>
        <p:spPr>
          <a:xfrm>
            <a:off x="8910596" y="2398234"/>
            <a:ext cx="0" cy="8009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9204096" y="2644835"/>
            <a:ext cx="14526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Database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관리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!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6879669" y="3209373"/>
            <a:ext cx="4159404" cy="3157973"/>
            <a:chOff x="6977455" y="3209373"/>
            <a:chExt cx="4159404" cy="3157973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30B896D-B550-4744-AC26-2BA175B2A053}"/>
                </a:ext>
              </a:extLst>
            </p:cNvPr>
            <p:cNvSpPr txBox="1"/>
            <p:nvPr/>
          </p:nvSpPr>
          <p:spPr>
            <a:xfrm>
              <a:off x="8074329" y="3340526"/>
              <a:ext cx="24248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23</a:t>
              </a:r>
              <a:r>
                <a:rPr lang="ko-KR" altLang="en-US" sz="20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개의 </a:t>
              </a:r>
              <a:r>
                <a:rPr lang="en-US" altLang="ko-KR" sz="20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Use-Case</a:t>
              </a:r>
              <a:endParaRPr lang="ko-KR" altLang="en-US" sz="20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6977455" y="3209373"/>
              <a:ext cx="4159404" cy="3157973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                                  </a:t>
              </a:r>
              <a:r>
                <a:rPr lang="en-US" altLang="ko-KR" sz="2800" b="1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…</a:t>
              </a:r>
              <a:endParaRPr lang="ko-KR" altLang="en-US" sz="2800" b="1" dirty="0">
                <a:solidFill>
                  <a:schemeClr val="accent2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4" name="모서리가 둥근 직사각형 43"/>
            <p:cNvSpPr/>
            <p:nvPr/>
          </p:nvSpPr>
          <p:spPr>
            <a:xfrm>
              <a:off x="7637246" y="4350247"/>
              <a:ext cx="1015525" cy="1152045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이름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사진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아이디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패스워드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8586186" y="3983089"/>
              <a:ext cx="1761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정보 </a:t>
              </a:r>
              <a:r>
                <a:rPr lang="en-US" altLang="ko-KR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Table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>
            <a:xfrm>
              <a:off x="8959371" y="4350982"/>
              <a:ext cx="1015525" cy="1152045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프로젝트 명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설명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ko-KR" altLang="en-US" sz="1200" dirty="0"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마감일</a:t>
              </a:r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95264" y="3983943"/>
              <a:ext cx="176189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회원정보 </a:t>
              </a:r>
              <a:r>
                <a:rPr lang="en-US" altLang="ko-KR" sz="11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Table</a:t>
              </a:r>
              <a:endParaRPr lang="ko-KR" altLang="en-US" sz="11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1" name="모서리가 둥근 직사각형 50"/>
            <p:cNvSpPr/>
            <p:nvPr/>
          </p:nvSpPr>
          <p:spPr>
            <a:xfrm>
              <a:off x="7150148" y="3665623"/>
              <a:ext cx="3814017" cy="2447750"/>
            </a:xfrm>
            <a:prstGeom prst="round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200" dirty="0"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8029649" y="3275778"/>
              <a:ext cx="176189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>
                  <a:solidFill>
                    <a:schemeClr val="bg1">
                      <a:lumMod val="95000"/>
                    </a:scheme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Database</a:t>
              </a:r>
              <a:endParaRPr lang="ko-KR" altLang="en-US" sz="1600" dirty="0">
                <a:solidFill>
                  <a:schemeClr val="bg1">
                    <a:lumMod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5317233" y="3935960"/>
            <a:ext cx="1014761" cy="390464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1041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3163045" cy="660429"/>
            <a:chOff x="1188881" y="351819"/>
            <a:chExt cx="3163045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5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006 </a:t>
              </a:r>
              <a:r>
                <a:rPr lang="ko-KR" altLang="en-US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마무리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3163045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앞으로의 유지 보수 방향</a:t>
              </a:r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84842" y="1921217"/>
            <a:ext cx="7139150" cy="3485473"/>
            <a:chOff x="402807" y="1253002"/>
            <a:chExt cx="7615167" cy="3717874"/>
          </a:xfrm>
        </p:grpSpPr>
        <p:sp>
          <p:nvSpPr>
            <p:cNvPr id="48" name="모서리가 둥근 직사각형 47">
              <a:extLst>
                <a:ext uri="{FF2B5EF4-FFF2-40B4-BE49-F238E27FC236}">
                  <a16:creationId xmlns:a16="http://schemas.microsoft.com/office/drawing/2014/main" id="{44F51733-D35E-EB4F-A132-4D0F514EF109}"/>
                </a:ext>
              </a:extLst>
            </p:cNvPr>
            <p:cNvSpPr/>
            <p:nvPr/>
          </p:nvSpPr>
          <p:spPr>
            <a:xfrm rot="2700000">
              <a:off x="691263" y="2457790"/>
              <a:ext cx="1344232" cy="137267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A8A2939D-45F5-CB4B-859B-1763AC65D44A}"/>
                </a:ext>
              </a:extLst>
            </p:cNvPr>
            <p:cNvCxnSpPr/>
            <p:nvPr/>
          </p:nvCxnSpPr>
          <p:spPr>
            <a:xfrm>
              <a:off x="2393425" y="3133279"/>
              <a:ext cx="88582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A3ADFE91-9821-1F4A-8383-CCD65E4C0D41}"/>
                </a:ext>
              </a:extLst>
            </p:cNvPr>
            <p:cNvCxnSpPr/>
            <p:nvPr/>
          </p:nvCxnSpPr>
          <p:spPr>
            <a:xfrm flipV="1">
              <a:off x="5248944" y="2488223"/>
              <a:ext cx="813878" cy="623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430B896D-B550-4744-AC26-2BA175B2A053}"/>
                </a:ext>
              </a:extLst>
            </p:cNvPr>
            <p:cNvSpPr txBox="1"/>
            <p:nvPr/>
          </p:nvSpPr>
          <p:spPr>
            <a:xfrm>
              <a:off x="402807" y="2969829"/>
              <a:ext cx="1990619" cy="4924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장애인도 사용 가능한 </a:t>
              </a:r>
              <a:endParaRPr lang="en-US" altLang="ko-KR" sz="1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  <a:p>
              <a:pPr algn="ctr"/>
              <a:r>
                <a:rPr lang="en-US" altLang="ko-KR" sz="12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This, able</a:t>
              </a:r>
              <a:endParaRPr lang="ko-KR" altLang="en-US" sz="1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7" name="모서리가 둥근 직사각형 16">
              <a:extLst>
                <a:ext uri="{FF2B5EF4-FFF2-40B4-BE49-F238E27FC236}">
                  <a16:creationId xmlns:a16="http://schemas.microsoft.com/office/drawing/2014/main" id="{44F51733-D35E-EB4F-A132-4D0F514EF109}"/>
                </a:ext>
              </a:extLst>
            </p:cNvPr>
            <p:cNvSpPr/>
            <p:nvPr/>
          </p:nvSpPr>
          <p:spPr>
            <a:xfrm rot="2700000">
              <a:off x="3521270" y="2457790"/>
              <a:ext cx="1344232" cy="137267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30B896D-B550-4744-AC26-2BA175B2A053}"/>
                </a:ext>
              </a:extLst>
            </p:cNvPr>
            <p:cNvSpPr txBox="1"/>
            <p:nvPr/>
          </p:nvSpPr>
          <p:spPr>
            <a:xfrm>
              <a:off x="2980983" y="3030412"/>
              <a:ext cx="2424806" cy="2954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핵심 기능</a:t>
              </a:r>
            </a:p>
          </p:txBody>
        </p:sp>
        <p:sp>
          <p:nvSpPr>
            <p:cNvPr id="21" name="모서리가 둥근 직사각형 20">
              <a:extLst>
                <a:ext uri="{FF2B5EF4-FFF2-40B4-BE49-F238E27FC236}">
                  <a16:creationId xmlns:a16="http://schemas.microsoft.com/office/drawing/2014/main" id="{44F51733-D35E-EB4F-A132-4D0F514EF109}"/>
                </a:ext>
              </a:extLst>
            </p:cNvPr>
            <p:cNvSpPr/>
            <p:nvPr/>
          </p:nvSpPr>
          <p:spPr>
            <a:xfrm rot="2700000">
              <a:off x="6099446" y="1238782"/>
              <a:ext cx="1344232" cy="137267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22" name="모서리가 둥근 직사각형 21">
              <a:extLst>
                <a:ext uri="{FF2B5EF4-FFF2-40B4-BE49-F238E27FC236}">
                  <a16:creationId xmlns:a16="http://schemas.microsoft.com/office/drawing/2014/main" id="{44F51733-D35E-EB4F-A132-4D0F514EF109}"/>
                </a:ext>
              </a:extLst>
            </p:cNvPr>
            <p:cNvSpPr/>
            <p:nvPr/>
          </p:nvSpPr>
          <p:spPr>
            <a:xfrm rot="2700000">
              <a:off x="6099445" y="3612424"/>
              <a:ext cx="1344232" cy="1372672"/>
            </a:xfrm>
            <a:prstGeom prst="roundRect">
              <a:avLst/>
            </a:prstGeom>
            <a:solidFill>
              <a:schemeClr val="accent1">
                <a:alpha val="7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A3ADFE91-9821-1F4A-8383-CCD65E4C0D41}"/>
                </a:ext>
              </a:extLst>
            </p:cNvPr>
            <p:cNvCxnSpPr/>
            <p:nvPr/>
          </p:nvCxnSpPr>
          <p:spPr>
            <a:xfrm>
              <a:off x="5248944" y="3116019"/>
              <a:ext cx="813878" cy="6237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30B896D-B550-4744-AC26-2BA175B2A053}"/>
                </a:ext>
              </a:extLst>
            </p:cNvPr>
            <p:cNvSpPr txBox="1"/>
            <p:nvPr/>
          </p:nvSpPr>
          <p:spPr>
            <a:xfrm>
              <a:off x="5559158" y="1771229"/>
              <a:ext cx="2424806" cy="2954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음성 인식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30B896D-B550-4744-AC26-2BA175B2A053}"/>
                </a:ext>
              </a:extLst>
            </p:cNvPr>
            <p:cNvSpPr txBox="1"/>
            <p:nvPr/>
          </p:nvSpPr>
          <p:spPr>
            <a:xfrm>
              <a:off x="5593168" y="4140215"/>
              <a:ext cx="2424806" cy="29546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화상 회의</a:t>
              </a: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D5EDE52-8308-0248-B374-6E28B5570FEE}"/>
              </a:ext>
            </a:extLst>
          </p:cNvPr>
          <p:cNvSpPr txBox="1"/>
          <p:nvPr/>
        </p:nvSpPr>
        <p:spPr>
          <a:xfrm>
            <a:off x="8006090" y="2636239"/>
            <a:ext cx="384921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장애인간</a:t>
            </a:r>
            <a:r>
              <a:rPr lang="en-US" altLang="ko-KR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장애인과 비장애인간의 </a:t>
            </a:r>
            <a:endParaRPr lang="en-US" altLang="ko-KR" sz="20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This, Able</a:t>
            </a:r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사용 테스트를 통한 피드백</a:t>
            </a:r>
          </a:p>
          <a:p>
            <a:pPr algn="ctr"/>
            <a:endParaRPr lang="en-US" altLang="ko-KR" sz="20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20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기본적인 기능들과 더불어</a:t>
            </a:r>
            <a:endParaRPr lang="en-US" altLang="ko-KR" sz="20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협업 도구의 특징을 살려주는 </a:t>
            </a:r>
            <a:endParaRPr lang="en-US" altLang="ko-KR" sz="20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핵심 기능에 대한 보완</a:t>
            </a:r>
            <a:r>
              <a:rPr lang="en-US" altLang="ko-KR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강화</a:t>
            </a:r>
            <a:r>
              <a:rPr lang="en-US" altLang="ko-KR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0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중점</a:t>
            </a:r>
            <a:endParaRPr lang="en-US" altLang="ko-KR" sz="20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84950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35384" cy="660429"/>
            <a:chOff x="1188881" y="351819"/>
            <a:chExt cx="163538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5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006 </a:t>
              </a:r>
              <a:r>
                <a:rPr lang="ko-KR" altLang="en-US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마무리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9973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느낀점</a:t>
              </a:r>
              <a:endParaRPr lang="ko-KR" altLang="en-US" sz="2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D5EDE52-8308-0248-B374-6E28B5570FEE}"/>
              </a:ext>
            </a:extLst>
          </p:cNvPr>
          <p:cNvSpPr txBox="1"/>
          <p:nvPr/>
        </p:nvSpPr>
        <p:spPr>
          <a:xfrm>
            <a:off x="2220040" y="2874172"/>
            <a:ext cx="77519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dirty="0" err="1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altLang="ko-KR" sz="8800" dirty="0">
              <a:solidFill>
                <a:schemeClr val="tx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47335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6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1635384" cy="660429"/>
            <a:chOff x="1188881" y="351819"/>
            <a:chExt cx="1635384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6353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006 </a:t>
              </a:r>
              <a:r>
                <a:rPr lang="ko-KR" altLang="en-US" sz="1200" dirty="0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프로젝트 마무리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997389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 err="1">
                  <a:ln w="0"/>
                  <a:latin typeface="BM DoHyeon" panose="020B0600000101010101" pitchFamily="34" charset="-127"/>
                  <a:ea typeface="BM DoHyeon" panose="020B0600000101010101" pitchFamily="34" charset="-127"/>
                </a:rPr>
                <a:t>느낀점</a:t>
              </a:r>
              <a:endParaRPr lang="ko-KR" altLang="en-US" sz="2200" dirty="0">
                <a:ln w="0"/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3D5EDE52-8308-0248-B374-6E28B5570FEE}"/>
              </a:ext>
            </a:extLst>
          </p:cNvPr>
          <p:cNvSpPr txBox="1"/>
          <p:nvPr/>
        </p:nvSpPr>
        <p:spPr>
          <a:xfrm>
            <a:off x="2220040" y="2874172"/>
            <a:ext cx="775191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dirty="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50932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20413" cy="660429"/>
            <a:chOff x="1188881" y="351819"/>
            <a:chExt cx="432041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001 THIS ABLE</a:t>
              </a:r>
              <a:endParaRPr lang="ko-KR" altLang="en-US" sz="1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204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THIS ABLE 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개발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 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이유 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(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설문조사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)</a:t>
              </a:r>
              <a:endParaRPr lang="ko-KR" altLang="en-US" sz="2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graphicFrame>
        <p:nvGraphicFramePr>
          <p:cNvPr id="6" name="차트 5">
            <a:extLst>
              <a:ext uri="{FF2B5EF4-FFF2-40B4-BE49-F238E27FC236}">
                <a16:creationId xmlns:a16="http://schemas.microsoft.com/office/drawing/2014/main" id="{B26F582A-1B32-2245-AD86-7BB9ADC80CD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028095"/>
              </p:ext>
            </p:extLst>
          </p:nvPr>
        </p:nvGraphicFramePr>
        <p:xfrm>
          <a:off x="526199" y="1221985"/>
          <a:ext cx="3948401" cy="2632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직사각형 4">
            <a:extLst>
              <a:ext uri="{FF2B5EF4-FFF2-40B4-BE49-F238E27FC236}">
                <a16:creationId xmlns:a16="http://schemas.microsoft.com/office/drawing/2014/main" id="{A0E64307-312F-974C-B76C-54CB0FDED8EB}"/>
              </a:ext>
            </a:extLst>
          </p:cNvPr>
          <p:cNvSpPr/>
          <p:nvPr/>
        </p:nvSpPr>
        <p:spPr>
          <a:xfrm>
            <a:off x="1188881" y="9711"/>
            <a:ext cx="8844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설문조사 링크 </a:t>
            </a:r>
            <a:r>
              <a:rPr lang="en-US" altLang="ko-KR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: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 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https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://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docs.google.com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/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forms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/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d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/1HduShdDjinb66lCqLJZWoaS7VRahqVg0SLEf4zKjLw/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edit#responses</a:t>
            </a:r>
            <a:endParaRPr lang="ko-KR" altLang="en-US" sz="11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92B97D4D-E2E2-D948-BEBF-2B1EC86391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1534902"/>
              </p:ext>
            </p:extLst>
          </p:nvPr>
        </p:nvGraphicFramePr>
        <p:xfrm>
          <a:off x="526199" y="3850885"/>
          <a:ext cx="3948401" cy="2632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3" name="차트 32">
            <a:extLst>
              <a:ext uri="{FF2B5EF4-FFF2-40B4-BE49-F238E27FC236}">
                <a16:creationId xmlns:a16="http://schemas.microsoft.com/office/drawing/2014/main" id="{257768CF-2E00-134B-831D-033B7D436B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610554"/>
              </p:ext>
            </p:extLst>
          </p:nvPr>
        </p:nvGraphicFramePr>
        <p:xfrm>
          <a:off x="5534166" y="1095966"/>
          <a:ext cx="6832593" cy="4683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6" name="직선 연결선 22">
            <a:extLst>
              <a:ext uri="{FF2B5EF4-FFF2-40B4-BE49-F238E27FC236}">
                <a16:creationId xmlns:a16="http://schemas.microsoft.com/office/drawing/2014/main" id="{96C90051-1655-BD44-80DC-7D0E3CD18987}"/>
              </a:ext>
            </a:extLst>
          </p:cNvPr>
          <p:cNvCxnSpPr/>
          <p:nvPr/>
        </p:nvCxnSpPr>
        <p:spPr>
          <a:xfrm>
            <a:off x="5085684" y="1722475"/>
            <a:ext cx="0" cy="4019107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5776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3F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71378" y="1357010"/>
            <a:ext cx="4626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감사합니다</a:t>
            </a:r>
            <a:r>
              <a:rPr lang="en-US" altLang="ko-KR" sz="7200" b="1" spc="-300" dirty="0">
                <a:solidFill>
                  <a:schemeClr val="bg2">
                    <a:lumMod val="75000"/>
                    <a:alpha val="30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.</a:t>
            </a:r>
            <a:endParaRPr lang="ko-KR" altLang="en-US" sz="7200" b="1" spc="-300" dirty="0">
              <a:solidFill>
                <a:schemeClr val="bg2">
                  <a:lumMod val="75000"/>
                  <a:alpha val="30000"/>
                </a:schemeClr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76384" y="1275837"/>
            <a:ext cx="46265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spc="-300" dirty="0">
                <a:solidFill>
                  <a:srgbClr val="F08E96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감사합니다</a:t>
            </a:r>
            <a:r>
              <a:rPr lang="en-US" altLang="ko-KR" sz="7200" b="1" spc="-300" dirty="0">
                <a:solidFill>
                  <a:srgbClr val="F08E96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.</a:t>
            </a:r>
            <a:endParaRPr lang="ko-KR" altLang="en-US" sz="7200" b="1" spc="-300" dirty="0">
              <a:solidFill>
                <a:srgbClr val="F08E96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A2910D-40D6-064F-8B17-0BBD04B2B44B}"/>
              </a:ext>
            </a:extLst>
          </p:cNvPr>
          <p:cNvSpPr txBox="1"/>
          <p:nvPr/>
        </p:nvSpPr>
        <p:spPr>
          <a:xfrm>
            <a:off x="3285667" y="6078830"/>
            <a:ext cx="8797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2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조 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: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김태형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송재우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양희연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(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팀장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),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이동균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임채선</a:t>
            </a:r>
            <a:r>
              <a:rPr lang="en-US" altLang="ko-KR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,</a:t>
            </a:r>
            <a:r>
              <a:rPr lang="ko-KR" altLang="en-US" sz="3600" spc="-300" dirty="0">
                <a:solidFill>
                  <a:srgbClr val="F08E96"/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 채수현</a:t>
            </a:r>
          </a:p>
        </p:txBody>
      </p:sp>
    </p:spTree>
    <p:extLst>
      <p:ext uri="{BB962C8B-B14F-4D97-AF65-F5344CB8AC3E}">
        <p14:creationId xmlns:p14="http://schemas.microsoft.com/office/powerpoint/2010/main" val="699089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320413" cy="660429"/>
            <a:chOff x="1188881" y="351819"/>
            <a:chExt cx="4320413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001 THIS ABLE</a:t>
              </a:r>
              <a:endParaRPr lang="ko-KR" altLang="en-US" sz="1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320413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THIS ABLE 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개발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 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이유 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(</a:t>
              </a:r>
              <a:r>
                <a:rPr lang="ko-KR" altLang="en-US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설문조사</a:t>
              </a:r>
              <a:r>
                <a:rPr lang="en-US" altLang="ko-KR" sz="2200" dirty="0">
                  <a:latin typeface="BM DoHyeon" panose="020B0600000101010101" pitchFamily="34" charset="-127"/>
                  <a:ea typeface="BM DoHyeon" panose="020B0600000101010101" pitchFamily="34" charset="-127"/>
                </a:rPr>
                <a:t>)</a:t>
              </a:r>
              <a:endParaRPr lang="ko-KR" altLang="en-US" sz="2200" dirty="0"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cxnSp>
        <p:nvCxnSpPr>
          <p:cNvPr id="22" name="직선 연결선 22">
            <a:extLst>
              <a:ext uri="{FF2B5EF4-FFF2-40B4-BE49-F238E27FC236}">
                <a16:creationId xmlns:a16="http://schemas.microsoft.com/office/drawing/2014/main" id="{2AB70F5D-C1F1-A643-9B95-BBE71459E072}"/>
              </a:ext>
            </a:extLst>
          </p:cNvPr>
          <p:cNvCxnSpPr>
            <a:cxnSpLocks/>
          </p:cNvCxnSpPr>
          <p:nvPr/>
        </p:nvCxnSpPr>
        <p:spPr>
          <a:xfrm>
            <a:off x="5259127" y="3265224"/>
            <a:ext cx="1673741" cy="0"/>
          </a:xfrm>
          <a:prstGeom prst="line">
            <a:avLst/>
          </a:prstGeom>
          <a:ln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73807BA-A71C-C848-97B0-8128E6F8FC17}"/>
              </a:ext>
            </a:extLst>
          </p:cNvPr>
          <p:cNvSpPr txBox="1"/>
          <p:nvPr/>
        </p:nvSpPr>
        <p:spPr>
          <a:xfrm>
            <a:off x="2157261" y="1791477"/>
            <a:ext cx="78774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>
                <a:latin typeface="BM JUA_TTF" panose="02020603020101020101" pitchFamily="18" charset="-127"/>
                <a:ea typeface="BM JUA_TTF" panose="02020603020101020101" pitchFamily="18" charset="-127"/>
              </a:rPr>
              <a:t>만약 </a:t>
            </a:r>
            <a:r>
              <a:rPr lang="ko-KR" altLang="en-US" sz="3600" dirty="0">
                <a:solidFill>
                  <a:schemeClr val="accent1">
                    <a:lumMod val="75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장애인</a:t>
            </a:r>
            <a:r>
              <a:rPr lang="ko-KR" altLang="en-US" sz="3600" dirty="0">
                <a:latin typeface="BM JUA_TTF" panose="02020603020101020101" pitchFamily="18" charset="-127"/>
                <a:ea typeface="BM JUA_TTF" panose="02020603020101020101" pitchFamily="18" charset="-127"/>
              </a:rPr>
              <a:t>과 협업</a:t>
            </a:r>
            <a:r>
              <a:rPr lang="en-US" altLang="ko-KR" sz="3600" dirty="0">
                <a:latin typeface="BM JUA_TTF" panose="02020603020101020101" pitchFamily="18" charset="-127"/>
                <a:ea typeface="BM JUA_TTF" panose="02020603020101020101" pitchFamily="18" charset="-127"/>
              </a:rPr>
              <a:t> </a:t>
            </a:r>
            <a:r>
              <a:rPr lang="ko-KR" altLang="en-US" sz="3600" dirty="0">
                <a:latin typeface="BM JUA_TTF" panose="02020603020101020101" pitchFamily="18" charset="-127"/>
                <a:ea typeface="BM JUA_TTF" panose="02020603020101020101" pitchFamily="18" charset="-127"/>
              </a:rPr>
              <a:t>도구를 사용해야 한다면</a:t>
            </a:r>
            <a:r>
              <a:rPr lang="en-US" altLang="ko-KR" sz="3600" dirty="0">
                <a:latin typeface="BM JUA_TTF" panose="02020603020101020101" pitchFamily="18" charset="-127"/>
                <a:ea typeface="BM JUA_TTF" panose="02020603020101020101" pitchFamily="18" charset="-127"/>
              </a:rPr>
              <a:t>, </a:t>
            </a:r>
          </a:p>
          <a:p>
            <a:pPr algn="ctr"/>
            <a:r>
              <a:rPr lang="ko-KR" altLang="en-US" sz="3600" dirty="0">
                <a:latin typeface="BM JUA_TTF" panose="02020603020101020101" pitchFamily="18" charset="-127"/>
                <a:ea typeface="BM JUA_TTF" panose="02020603020101020101" pitchFamily="18" charset="-127"/>
              </a:rPr>
              <a:t>어떤 기능이 필요하다고 생각하십니까</a:t>
            </a:r>
            <a:r>
              <a:rPr lang="en-US" altLang="ko-KR" sz="3600" dirty="0">
                <a:latin typeface="BM JUA_TTF" panose="02020603020101020101" pitchFamily="18" charset="-127"/>
                <a:ea typeface="BM JUA_TTF" panose="02020603020101020101" pitchFamily="18" charset="-127"/>
              </a:rPr>
              <a:t>?</a:t>
            </a:r>
            <a:endParaRPr lang="ko-KR" altLang="en-US" sz="3600" b="1" dirty="0">
              <a:solidFill>
                <a:schemeClr val="tx2"/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8126DF9-CB0E-C74B-9DEB-020E2E554AB2}"/>
              </a:ext>
            </a:extLst>
          </p:cNvPr>
          <p:cNvSpPr txBox="1"/>
          <p:nvPr/>
        </p:nvSpPr>
        <p:spPr>
          <a:xfrm>
            <a:off x="3850964" y="3574939"/>
            <a:ext cx="44900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통역 기능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en-US" altLang="ko-KR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TTS</a:t>
            </a:r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기능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음성인식 기능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음성채팅 기능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화상회의 기능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자동 자막 기능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시청각 기능 보완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en-US" altLang="ko-KR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AI </a:t>
            </a:r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스케줄러 기능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기능보다는 가격에 초점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도구를 쉽게 사용할 있는 기능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r>
              <a:rPr lang="ko-KR" altLang="en-US" sz="1500" i="1" dirty="0">
                <a:solidFill>
                  <a:schemeClr val="bg2">
                    <a:lumMod val="50000"/>
                  </a:schemeClr>
                </a:solidFill>
                <a:latin typeface="BM JUA_TTF" panose="02020603020101020101" pitchFamily="18" charset="-127"/>
                <a:ea typeface="BM JUA_TTF" panose="02020603020101020101" pitchFamily="18" charset="-127"/>
              </a:rPr>
              <a:t>각 사람에 맞는 기능이 필요 할 것 같다</a:t>
            </a:r>
            <a:endParaRPr lang="en-US" altLang="ko-KR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  <a:p>
            <a:pPr algn="ctr"/>
            <a:endParaRPr lang="ko-KR" altLang="en-US" sz="1500" i="1" dirty="0">
              <a:solidFill>
                <a:schemeClr val="bg2">
                  <a:lumMod val="50000"/>
                </a:schemeClr>
              </a:solidFill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E64307-312F-974C-B76C-54CB0FDED8EB}"/>
              </a:ext>
            </a:extLst>
          </p:cNvPr>
          <p:cNvSpPr/>
          <p:nvPr/>
        </p:nvSpPr>
        <p:spPr>
          <a:xfrm>
            <a:off x="1188881" y="9711"/>
            <a:ext cx="884411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설문조사 링크 </a:t>
            </a:r>
            <a:r>
              <a:rPr lang="en-US" altLang="ko-KR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: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 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https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://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docs.google.com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/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forms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/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d</a:t>
            </a:r>
            <a:r>
              <a:rPr lang="ko-KR" altLang="en-US" sz="1100" dirty="0">
                <a:latin typeface="BM JUA_TTF" panose="02020603020101020101" pitchFamily="18" charset="-127"/>
                <a:ea typeface="BM JUA_TTF" panose="02020603020101020101" pitchFamily="18" charset="-127"/>
              </a:rPr>
              <a:t>/1HduShdDjinb66lCqLJZWoaS7VRahqVg0SLEf4zKjLw/</a:t>
            </a:r>
            <a:r>
              <a:rPr lang="ko-KR" altLang="en-US" sz="1100" dirty="0" err="1">
                <a:latin typeface="BM JUA_TTF" panose="02020603020101020101" pitchFamily="18" charset="-127"/>
                <a:ea typeface="BM JUA_TTF" panose="02020603020101020101" pitchFamily="18" charset="-127"/>
              </a:rPr>
              <a:t>edit#responses</a:t>
            </a:r>
            <a:endParaRPr lang="ko-KR" altLang="en-US" sz="1100" dirty="0"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98025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8EAE5C8-CEBB-3749-86BA-33BF1E0C21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59"/>
          <a:stretch/>
        </p:blipFill>
        <p:spPr>
          <a:xfrm>
            <a:off x="0" y="0"/>
            <a:ext cx="8921842" cy="6858000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188881" y="273124"/>
            <a:ext cx="10666421" cy="0"/>
          </a:xfrm>
          <a:prstGeom prst="line">
            <a:avLst/>
          </a:prstGeom>
          <a:ln w="19050">
            <a:solidFill>
              <a:srgbClr val="898F8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265814" y="244548"/>
            <a:ext cx="720000" cy="720000"/>
          </a:xfrm>
          <a:prstGeom prst="rect">
            <a:avLst/>
          </a:prstGeom>
          <a:solidFill>
            <a:srgbClr val="B9B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0138" y="323244"/>
            <a:ext cx="25930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1</a:t>
            </a:r>
            <a:endParaRPr lang="ko-KR" altLang="en-US" sz="3200" b="1" dirty="0">
              <a:solidFill>
                <a:schemeClr val="bg1"/>
              </a:solidFill>
              <a:latin typeface="BM DoHyeon" panose="020B0600000101010101" pitchFamily="34" charset="-127"/>
              <a:ea typeface="BM DoHyeon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6C30F51-F26D-EF46-AC93-AFF3A9693B38}"/>
              </a:ext>
            </a:extLst>
          </p:cNvPr>
          <p:cNvSpPr/>
          <p:nvPr/>
        </p:nvSpPr>
        <p:spPr>
          <a:xfrm>
            <a:off x="8921843" y="0"/>
            <a:ext cx="3270158" cy="6858000"/>
          </a:xfrm>
          <a:prstGeom prst="rect">
            <a:avLst/>
          </a:prstGeom>
          <a:solidFill>
            <a:srgbClr val="41404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1188881" y="351819"/>
            <a:ext cx="4423006" cy="660429"/>
            <a:chOff x="1188881" y="351819"/>
            <a:chExt cx="4423006" cy="660429"/>
          </a:xfrm>
        </p:grpSpPr>
        <p:sp>
          <p:nvSpPr>
            <p:cNvPr id="18" name="TextBox 17"/>
            <p:cNvSpPr txBox="1"/>
            <p:nvPr/>
          </p:nvSpPr>
          <p:spPr>
            <a:xfrm>
              <a:off x="1188881" y="351819"/>
              <a:ext cx="13436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ln w="0"/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001 THIS ABLE</a:t>
              </a:r>
              <a:endParaRPr lang="ko-KR" altLang="en-US" sz="1200" dirty="0">
                <a:ln w="0"/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188881" y="581361"/>
              <a:ext cx="442300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200" dirty="0">
                  <a:ln w="0"/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프로그램 주요기능설정 </a:t>
              </a:r>
              <a:r>
                <a:rPr lang="en-US" altLang="ko-KR" sz="2200" dirty="0">
                  <a:ln w="0"/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(</a:t>
              </a:r>
              <a:r>
                <a:rPr lang="ko-KR" altLang="en-US" sz="2200" dirty="0">
                  <a:ln w="0"/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컨셉 설정</a:t>
              </a:r>
              <a:r>
                <a:rPr lang="en-US" altLang="ko-KR" sz="2200" dirty="0">
                  <a:ln w="0"/>
                  <a:solidFill>
                    <a:schemeClr val="bg1"/>
                  </a:solidFill>
                  <a:latin typeface="BM DoHyeon" panose="020B0600000101010101" pitchFamily="34" charset="-127"/>
                  <a:ea typeface="BM DoHyeon" panose="020B0600000101010101" pitchFamily="34" charset="-127"/>
                </a:rPr>
                <a:t>)</a:t>
              </a:r>
              <a:endParaRPr lang="ko-KR" altLang="en-US" sz="2200" dirty="0">
                <a:ln w="0"/>
                <a:solidFill>
                  <a:schemeClr val="bg1"/>
                </a:solidFill>
                <a:latin typeface="BM DoHyeon" panose="020B0600000101010101" pitchFamily="34" charset="-127"/>
                <a:ea typeface="BM DoHyeon" panose="020B0600000101010101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A6B913E-46F9-8A4F-B2E9-EB6301B1D5D2}"/>
              </a:ext>
            </a:extLst>
          </p:cNvPr>
          <p:cNvSpPr txBox="1"/>
          <p:nvPr/>
        </p:nvSpPr>
        <p:spPr>
          <a:xfrm>
            <a:off x="2532519" y="3938271"/>
            <a:ext cx="3627916" cy="1173557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 prst="angle"/>
          </a:sp3d>
        </p:spPr>
        <p:txBody>
          <a:bodyPr wrap="none" rtlCol="0">
            <a:prstTxWarp prst="textFadeLeft">
              <a:avLst/>
            </a:prstTxWarp>
            <a:spAutoFit/>
          </a:bodyPr>
          <a:lstStyle/>
          <a:p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야</a:t>
            </a:r>
            <a:r>
              <a:rPr lang="en-US" altLang="ko-KR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!</a:t>
            </a:r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 </a:t>
            </a:r>
            <a:r>
              <a:rPr lang="ko-KR" altLang="en-US" sz="3200" b="1" dirty="0" err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너두</a:t>
            </a:r>
            <a:r>
              <a:rPr lang="ko-KR" altLang="en-US" sz="32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BM DoHyeon" panose="020B0600000101010101" pitchFamily="34" charset="-127"/>
                <a:ea typeface="BM DoHyeon" panose="020B0600000101010101" pitchFamily="34" charset="-127"/>
              </a:rPr>
              <a:t> 할 수 있어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3C1413-CB5A-D448-84DF-4D9EC3A44E01}"/>
              </a:ext>
            </a:extLst>
          </p:cNvPr>
          <p:cNvSpPr txBox="1"/>
          <p:nvPr/>
        </p:nvSpPr>
        <p:spPr>
          <a:xfrm>
            <a:off x="7120708" y="1019584"/>
            <a:ext cx="50712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DoHyeon" panose="020B0600000101010101" pitchFamily="34" charset="-127"/>
                <a:ea typeface="BM DoHyeon" panose="020B0600000101010101" pitchFamily="34" charset="-127"/>
              </a:rPr>
              <a:t>장애인을 위한 기능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23EAA9-CE61-F54F-97B1-12067E16975C}"/>
              </a:ext>
            </a:extLst>
          </p:cNvPr>
          <p:cNvSpPr txBox="1"/>
          <p:nvPr/>
        </p:nvSpPr>
        <p:spPr>
          <a:xfrm>
            <a:off x="7482625" y="1616628"/>
            <a:ext cx="42500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장애인들도 손쉽게 협업 도구 기능을 사용 할 수 있도록 음성인식 기능을 통해 모든 업무가 가능하다</a:t>
            </a:r>
            <a:r>
              <a:rPr lang="en-US" altLang="ko-KR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.</a:t>
            </a:r>
            <a:r>
              <a:rPr lang="ko-KR" alt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 화상회의를 통해 수화를 이용 할 수 있으며 수화를 프로그램이 인식하여 자동번역 기능이 있다</a:t>
            </a:r>
            <a:r>
              <a:rPr lang="en-US" altLang="ko-KR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.</a:t>
            </a:r>
            <a:r>
              <a:rPr lang="ko-KR" alt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9E3E7AF-9E0F-8D49-B225-07D8D27DA818}"/>
              </a:ext>
            </a:extLst>
          </p:cNvPr>
          <p:cNvSpPr txBox="1"/>
          <p:nvPr/>
        </p:nvSpPr>
        <p:spPr>
          <a:xfrm>
            <a:off x="7120709" y="2730960"/>
            <a:ext cx="50712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DoHyeon" panose="020B0600000101010101" pitchFamily="34" charset="-127"/>
                <a:ea typeface="BM DoHyeon" panose="020B0600000101010101" pitchFamily="34" charset="-127"/>
              </a:rPr>
              <a:t>협업 도구 기능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A5B6B-96F4-CF43-A2B4-9848B84C9F3C}"/>
              </a:ext>
            </a:extLst>
          </p:cNvPr>
          <p:cNvSpPr txBox="1"/>
          <p:nvPr/>
        </p:nvSpPr>
        <p:spPr>
          <a:xfrm>
            <a:off x="7482625" y="3328004"/>
            <a:ext cx="4250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상대방을 자신의 프로젝트로 초대하여 같은 팀을 이룰 수 있다</a:t>
            </a:r>
            <a:r>
              <a:rPr lang="en-US" altLang="ko-KR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.</a:t>
            </a:r>
            <a:r>
              <a:rPr lang="ko-KR" alt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 언제든지 상대방을 조회할 수 있으며 프로젝트의 핵심 부분인 태스크에서는 언제든지 자료를 첨부하거나 알림을 볼 수 있다</a:t>
            </a:r>
            <a:r>
              <a:rPr lang="en-US" altLang="ko-KR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.</a:t>
            </a:r>
            <a:endParaRPr lang="ko-KR" alt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690CD3-0C80-0C48-A65B-DD4CD6D49B1F}"/>
              </a:ext>
            </a:extLst>
          </p:cNvPr>
          <p:cNvSpPr txBox="1"/>
          <p:nvPr/>
        </p:nvSpPr>
        <p:spPr>
          <a:xfrm>
            <a:off x="7120709" y="4514784"/>
            <a:ext cx="50712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DoHyeon" panose="020B0600000101010101" pitchFamily="34" charset="-127"/>
                <a:ea typeface="BM DoHyeon" panose="020B0600000101010101" pitchFamily="34" charset="-127"/>
              </a:rPr>
              <a:t>직관적인 디자인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5D8BD5-C304-F54B-8345-3FBE22E548AE}"/>
              </a:ext>
            </a:extLst>
          </p:cNvPr>
          <p:cNvSpPr txBox="1"/>
          <p:nvPr/>
        </p:nvSpPr>
        <p:spPr>
          <a:xfrm>
            <a:off x="7482625" y="5111828"/>
            <a:ext cx="42500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깔끔한 배경색을 이용하여 프로젝트에 더 집중할 수 있도록 디자인 되어있으며 장애인들이 언제든지 편의기능을 사용 할 수 있도록 </a:t>
            </a:r>
            <a:r>
              <a:rPr lang="en-US" altLang="ko-KR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UI</a:t>
            </a:r>
            <a:r>
              <a:rPr lang="ko-KR" altLang="en-US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가 설계되어있다</a:t>
            </a:r>
            <a:r>
              <a:rPr lang="en-US" altLang="ko-KR" sz="1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BM JUA_TTF" panose="02020603020101020101" pitchFamily="18" charset="-127"/>
                <a:ea typeface="BM JUA_TTF" panose="02020603020101020101" pitchFamily="18" charset="-127"/>
              </a:rPr>
              <a:t>.</a:t>
            </a:r>
            <a:endParaRPr lang="ko-KR" altLang="en-US" sz="1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BM JUA_TTF" panose="02020603020101020101" pitchFamily="18" charset="-127"/>
              <a:ea typeface="BM JUA_TTF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39500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3806</Words>
  <Application>Microsoft Office PowerPoint</Application>
  <PresentationFormat>와이드스크린</PresentationFormat>
  <Paragraphs>851</Paragraphs>
  <Slides>70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80" baseType="lpstr">
      <vt:lpstr>Arial</vt:lpstr>
      <vt:lpstr>배달의민족 주아</vt:lpstr>
      <vt:lpstr>Wingdings</vt:lpstr>
      <vt:lpstr>Times New Roman</vt:lpstr>
      <vt:lpstr>BM DoHyeon</vt:lpstr>
      <vt:lpstr>AppleSDGothicNeoR00</vt:lpstr>
      <vt:lpstr>맑은 고딕</vt:lpstr>
      <vt:lpstr>BM JUA_TTF</vt:lpstr>
      <vt:lpstr>바탕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채수현</dc:creator>
  <cp:lastModifiedBy>이 동균</cp:lastModifiedBy>
  <cp:revision>81</cp:revision>
  <cp:lastPrinted>2019-05-28T07:47:38Z</cp:lastPrinted>
  <dcterms:created xsi:type="dcterms:W3CDTF">2019-05-27T07:27:44Z</dcterms:created>
  <dcterms:modified xsi:type="dcterms:W3CDTF">2019-06-03T04:53:41Z</dcterms:modified>
</cp:coreProperties>
</file>